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8" r:id="rId4"/>
  </p:sldMasterIdLst>
  <p:notesMasterIdLst>
    <p:notesMasterId r:id="rId11"/>
  </p:notesMasterIdLst>
  <p:sldIdLst>
    <p:sldId id="256" r:id="rId5"/>
    <p:sldId id="267" r:id="rId6"/>
    <p:sldId id="263" r:id="rId7"/>
    <p:sldId id="260" r:id="rId8"/>
    <p:sldId id="268" r:id="rId9"/>
    <p:sldId id="25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6357" autoAdjust="0"/>
  </p:normalViewPr>
  <p:slideViewPr>
    <p:cSldViewPr snapToGrid="0">
      <p:cViewPr varScale="1">
        <p:scale>
          <a:sx n="73" d="100"/>
          <a:sy n="73" d="100"/>
        </p:scale>
        <p:origin x="282" y="60"/>
      </p:cViewPr>
      <p:guideLst/>
    </p:cSldViewPr>
  </p:slideViewPr>
  <p:outlineViewPr>
    <p:cViewPr>
      <p:scale>
        <a:sx n="33" d="100"/>
        <a:sy n="33" d="100"/>
      </p:scale>
      <p:origin x="0" y="-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417663-6D3F-4149-95CB-54232FE22A4C}" type="doc">
      <dgm:prSet loTypeId="urn:microsoft.com/office/officeart/2008/layout/AlternatingHexagons" loCatId="list" qsTypeId="urn:microsoft.com/office/officeart/2005/8/quickstyle/simple1" qsCatId="simple" csTypeId="urn:microsoft.com/office/officeart/2005/8/colors/colorful1" csCatId="colorful" phldr="0"/>
      <dgm:spPr/>
      <dgm:t>
        <a:bodyPr/>
        <a:lstStyle/>
        <a:p>
          <a:endParaRPr lang="en-US"/>
        </a:p>
      </dgm:t>
    </dgm:pt>
    <dgm:pt modelId="{8BEE1B9D-0AA0-4BC0-A7A6-4FD15B1F8C2C}">
      <dgm:prSet phldrT="[Text]" phldr="1"/>
      <dgm:spPr/>
      <dgm:t>
        <a:bodyPr/>
        <a:lstStyle/>
        <a:p>
          <a:endParaRPr lang="en-US">
            <a:solidFill>
              <a:schemeClr val="bg1"/>
            </a:solidFill>
          </a:endParaRPr>
        </a:p>
      </dgm:t>
    </dgm:pt>
    <dgm:pt modelId="{20BF9B9A-F478-4EFA-BB54-56673CE9149F}" type="parTrans" cxnId="{5C03E26D-8B6A-49C5-BA78-41A5C463ADA4}">
      <dgm:prSet/>
      <dgm:spPr/>
      <dgm:t>
        <a:bodyPr/>
        <a:lstStyle/>
        <a:p>
          <a:endParaRPr lang="en-US"/>
        </a:p>
      </dgm:t>
    </dgm:pt>
    <dgm:pt modelId="{8D09D01D-D6BA-4625-A2BD-01EE7F0BC67F}" type="sibTrans" cxnId="{5C03E26D-8B6A-49C5-BA78-41A5C463ADA4}">
      <dgm:prSet/>
      <dgm:spPr/>
      <dgm:t>
        <a:bodyPr/>
        <a:lstStyle/>
        <a:p>
          <a:endParaRPr lang="en-US"/>
        </a:p>
      </dgm:t>
    </dgm:pt>
    <dgm:pt modelId="{F7D3AFED-587D-4F1C-879F-277D69BE8AA2}">
      <dgm:prSet phldrT="[Text]" phldr="1"/>
      <dgm:spPr/>
      <dgm:t>
        <a:bodyPr/>
        <a:lstStyle/>
        <a:p>
          <a:endParaRPr lang="en-US">
            <a:solidFill>
              <a:schemeClr val="bg1"/>
            </a:solidFill>
          </a:endParaRPr>
        </a:p>
      </dgm:t>
    </dgm:pt>
    <dgm:pt modelId="{9CB7B43D-0BF3-4AF3-A740-31AB5CA99432}" type="parTrans" cxnId="{E8DA9165-845B-41E2-BE58-15F6ABFF48A3}">
      <dgm:prSet/>
      <dgm:spPr/>
      <dgm:t>
        <a:bodyPr/>
        <a:lstStyle/>
        <a:p>
          <a:endParaRPr lang="en-US"/>
        </a:p>
      </dgm:t>
    </dgm:pt>
    <dgm:pt modelId="{A258671B-A152-4EA8-9DA3-49C8FD4ADAF2}" type="sibTrans" cxnId="{E8DA9165-845B-41E2-BE58-15F6ABFF48A3}">
      <dgm:prSet/>
      <dgm:spPr/>
      <dgm:t>
        <a:bodyPr/>
        <a:lstStyle/>
        <a:p>
          <a:endParaRPr lang="en-US"/>
        </a:p>
      </dgm:t>
    </dgm:pt>
    <dgm:pt modelId="{612C9EEB-7E82-4056-BF2E-6ABA61D1542C}">
      <dgm:prSet phldrT="[Text]" phldr="1"/>
      <dgm:spPr/>
      <dgm:t>
        <a:bodyPr/>
        <a:lstStyle/>
        <a:p>
          <a:endParaRPr lang="en-US">
            <a:solidFill>
              <a:schemeClr val="bg1"/>
            </a:solidFill>
          </a:endParaRPr>
        </a:p>
      </dgm:t>
    </dgm:pt>
    <dgm:pt modelId="{67E0463E-5157-47E2-A82D-02B49E61B774}" type="parTrans" cxnId="{4073E8A5-91FB-4DCE-B9B6-AD21A83C5856}">
      <dgm:prSet/>
      <dgm:spPr/>
      <dgm:t>
        <a:bodyPr/>
        <a:lstStyle/>
        <a:p>
          <a:endParaRPr lang="en-US"/>
        </a:p>
      </dgm:t>
    </dgm:pt>
    <dgm:pt modelId="{E325C13F-5BCB-430C-A5AE-A2DC7CB7D323}" type="sibTrans" cxnId="{4073E8A5-91FB-4DCE-B9B6-AD21A83C5856}">
      <dgm:prSet/>
      <dgm:spPr/>
      <dgm:t>
        <a:bodyPr/>
        <a:lstStyle/>
        <a:p>
          <a:endParaRPr lang="en-US"/>
        </a:p>
      </dgm:t>
    </dgm:pt>
    <dgm:pt modelId="{B0737067-31CB-4BDB-979A-0D5A667D7621}">
      <dgm:prSet phldrT="[Text]" phldr="1"/>
      <dgm:spPr/>
      <dgm:t>
        <a:bodyPr/>
        <a:lstStyle/>
        <a:p>
          <a:endParaRPr lang="en-US">
            <a:solidFill>
              <a:schemeClr val="bg1"/>
            </a:solidFill>
          </a:endParaRPr>
        </a:p>
      </dgm:t>
    </dgm:pt>
    <dgm:pt modelId="{B4234696-5C07-4695-8688-A1100D3007A3}" type="parTrans" cxnId="{7ECB7D25-9A04-453D-A3D2-543311427D0F}">
      <dgm:prSet/>
      <dgm:spPr/>
      <dgm:t>
        <a:bodyPr/>
        <a:lstStyle/>
        <a:p>
          <a:endParaRPr lang="en-US"/>
        </a:p>
      </dgm:t>
    </dgm:pt>
    <dgm:pt modelId="{EEB67472-0205-4D88-9EF4-5087CA57D9A4}" type="sibTrans" cxnId="{7ECB7D25-9A04-453D-A3D2-543311427D0F}">
      <dgm:prSet/>
      <dgm:spPr/>
      <dgm:t>
        <a:bodyPr/>
        <a:lstStyle/>
        <a:p>
          <a:endParaRPr lang="en-US"/>
        </a:p>
      </dgm:t>
    </dgm:pt>
    <dgm:pt modelId="{65C4C955-C003-4A10-847D-A469126EF584}">
      <dgm:prSet phldrT="[Text]" phldr="1"/>
      <dgm:spPr/>
      <dgm:t>
        <a:bodyPr/>
        <a:lstStyle/>
        <a:p>
          <a:endParaRPr lang="en-US">
            <a:solidFill>
              <a:schemeClr val="bg1"/>
            </a:solidFill>
          </a:endParaRPr>
        </a:p>
      </dgm:t>
    </dgm:pt>
    <dgm:pt modelId="{F84D581C-5073-415E-B0D0-E1176E526F45}" type="parTrans" cxnId="{EEF8A839-25D3-4C6D-82AB-27AC33CEEE05}">
      <dgm:prSet/>
      <dgm:spPr/>
      <dgm:t>
        <a:bodyPr/>
        <a:lstStyle/>
        <a:p>
          <a:endParaRPr lang="en-US"/>
        </a:p>
      </dgm:t>
    </dgm:pt>
    <dgm:pt modelId="{8DA2B00A-5DF8-4B04-BA81-1AE6E19FCF7C}" type="sibTrans" cxnId="{EEF8A839-25D3-4C6D-82AB-27AC33CEEE05}">
      <dgm:prSet/>
      <dgm:spPr/>
      <dgm:t>
        <a:bodyPr/>
        <a:lstStyle/>
        <a:p>
          <a:endParaRPr lang="en-US"/>
        </a:p>
      </dgm:t>
    </dgm:pt>
    <dgm:pt modelId="{B8C29018-5E80-4F71-A779-20E256090A6B}">
      <dgm:prSet phldrT="[Text]" phldr="1"/>
      <dgm:spPr/>
      <dgm:t>
        <a:bodyPr/>
        <a:lstStyle/>
        <a:p>
          <a:endParaRPr lang="en-US">
            <a:solidFill>
              <a:schemeClr val="bg1"/>
            </a:solidFill>
          </a:endParaRPr>
        </a:p>
      </dgm:t>
    </dgm:pt>
    <dgm:pt modelId="{E3CFE270-3D1B-40E0-998A-F8D848FCAEAA}" type="sibTrans" cxnId="{703D3D01-0DDC-4519-BEFF-2059E2CAF6BF}">
      <dgm:prSet/>
      <dgm:spPr/>
      <dgm:t>
        <a:bodyPr/>
        <a:lstStyle/>
        <a:p>
          <a:endParaRPr lang="en-US"/>
        </a:p>
      </dgm:t>
    </dgm:pt>
    <dgm:pt modelId="{B1B809C7-4D9B-4299-A1FA-00C4E6EC81A4}" type="parTrans" cxnId="{703D3D01-0DDC-4519-BEFF-2059E2CAF6BF}">
      <dgm:prSet/>
      <dgm:spPr/>
      <dgm:t>
        <a:bodyPr/>
        <a:lstStyle/>
        <a:p>
          <a:endParaRPr lang="en-US"/>
        </a:p>
      </dgm:t>
    </dgm:pt>
    <dgm:pt modelId="{F19B4D26-3B62-4E77-8BA2-EFA99BC4F412}" type="pres">
      <dgm:prSet presAssocID="{6D417663-6D3F-4149-95CB-54232FE22A4C}" presName="Name0" presStyleCnt="0">
        <dgm:presLayoutVars>
          <dgm:chMax/>
          <dgm:chPref/>
          <dgm:dir/>
          <dgm:animLvl val="lvl"/>
        </dgm:presLayoutVars>
      </dgm:prSet>
      <dgm:spPr/>
    </dgm:pt>
    <dgm:pt modelId="{E4A25F23-71B1-45A1-9D59-3C7F76AB72E6}" type="pres">
      <dgm:prSet presAssocID="{8BEE1B9D-0AA0-4BC0-A7A6-4FD15B1F8C2C}" presName="composite" presStyleCnt="0"/>
      <dgm:spPr/>
    </dgm:pt>
    <dgm:pt modelId="{F1C0F341-9293-4C26-90D0-088F2B33C03A}" type="pres">
      <dgm:prSet presAssocID="{8BEE1B9D-0AA0-4BC0-A7A6-4FD15B1F8C2C}" presName="Parent1" presStyleLbl="node1" presStyleIdx="0" presStyleCnt="6">
        <dgm:presLayoutVars>
          <dgm:chMax val="1"/>
          <dgm:chPref val="1"/>
          <dgm:bulletEnabled val="1"/>
        </dgm:presLayoutVars>
      </dgm:prSet>
      <dgm:spPr/>
    </dgm:pt>
    <dgm:pt modelId="{2ACD3919-7001-426A-AB4B-F855B19725C4}" type="pres">
      <dgm:prSet presAssocID="{8BEE1B9D-0AA0-4BC0-A7A6-4FD15B1F8C2C}" presName="Childtext1" presStyleLbl="revTx" presStyleIdx="0" presStyleCnt="3">
        <dgm:presLayoutVars>
          <dgm:chMax val="0"/>
          <dgm:chPref val="0"/>
          <dgm:bulletEnabled val="1"/>
        </dgm:presLayoutVars>
      </dgm:prSet>
      <dgm:spPr/>
    </dgm:pt>
    <dgm:pt modelId="{346C7E07-840D-46F0-8AE2-03BEE72BD08F}" type="pres">
      <dgm:prSet presAssocID="{8BEE1B9D-0AA0-4BC0-A7A6-4FD15B1F8C2C}" presName="BalanceSpacing" presStyleCnt="0"/>
      <dgm:spPr/>
    </dgm:pt>
    <dgm:pt modelId="{D166E632-5E54-4F09-BA9E-9147885C1B92}" type="pres">
      <dgm:prSet presAssocID="{8BEE1B9D-0AA0-4BC0-A7A6-4FD15B1F8C2C}" presName="BalanceSpacing1" presStyleCnt="0"/>
      <dgm:spPr/>
    </dgm:pt>
    <dgm:pt modelId="{8C3C017D-31DE-4894-A58E-484EA01BD251}" type="pres">
      <dgm:prSet presAssocID="{8D09D01D-D6BA-4625-A2BD-01EE7F0BC67F}" presName="Accent1Text" presStyleLbl="node1" presStyleIdx="1" presStyleCnt="6"/>
      <dgm:spPr/>
    </dgm:pt>
    <dgm:pt modelId="{E41A7935-5CAA-4727-BF3B-608985E4570F}" type="pres">
      <dgm:prSet presAssocID="{8D09D01D-D6BA-4625-A2BD-01EE7F0BC67F}" presName="spaceBetweenRectangles" presStyleCnt="0"/>
      <dgm:spPr/>
    </dgm:pt>
    <dgm:pt modelId="{E3F1E70A-3459-4BC2-ACF2-7CC445F4E314}" type="pres">
      <dgm:prSet presAssocID="{B8C29018-5E80-4F71-A779-20E256090A6B}" presName="composite" presStyleCnt="0"/>
      <dgm:spPr/>
    </dgm:pt>
    <dgm:pt modelId="{0477C87C-6BB6-44B6-A1C6-4E43231D85BB}" type="pres">
      <dgm:prSet presAssocID="{B8C29018-5E80-4F71-A779-20E256090A6B}" presName="Parent1" presStyleLbl="node1" presStyleIdx="2" presStyleCnt="6">
        <dgm:presLayoutVars>
          <dgm:chMax val="1"/>
          <dgm:chPref val="1"/>
          <dgm:bulletEnabled val="1"/>
        </dgm:presLayoutVars>
      </dgm:prSet>
      <dgm:spPr/>
      <dgm:t>
        <a:bodyPr/>
        <a:lstStyle/>
        <a:p>
          <a:endParaRPr lang="en-US"/>
        </a:p>
      </dgm:t>
    </dgm:pt>
    <dgm:pt modelId="{3B50DA3E-6BD4-4139-B1AC-C10030CCC045}" type="pres">
      <dgm:prSet presAssocID="{B8C29018-5E80-4F71-A779-20E256090A6B}" presName="Childtext1" presStyleLbl="revTx" presStyleIdx="1" presStyleCnt="3">
        <dgm:presLayoutVars>
          <dgm:chMax val="0"/>
          <dgm:chPref val="0"/>
          <dgm:bulletEnabled val="1"/>
        </dgm:presLayoutVars>
      </dgm:prSet>
      <dgm:spPr/>
    </dgm:pt>
    <dgm:pt modelId="{85A902BE-4ED2-414E-B713-7EA06CA41147}" type="pres">
      <dgm:prSet presAssocID="{B8C29018-5E80-4F71-A779-20E256090A6B}" presName="BalanceSpacing" presStyleCnt="0"/>
      <dgm:spPr/>
    </dgm:pt>
    <dgm:pt modelId="{2CF343AB-ACF4-4000-9537-2B153071634F}" type="pres">
      <dgm:prSet presAssocID="{B8C29018-5E80-4F71-A779-20E256090A6B}" presName="BalanceSpacing1" presStyleCnt="0"/>
      <dgm:spPr/>
    </dgm:pt>
    <dgm:pt modelId="{A45A6630-1CD6-486C-9B0E-37EDFE2A9968}" type="pres">
      <dgm:prSet presAssocID="{E3CFE270-3D1B-40E0-998A-F8D848FCAEAA}" presName="Accent1Text" presStyleLbl="node1" presStyleIdx="3" presStyleCnt="6"/>
      <dgm:spPr/>
    </dgm:pt>
    <dgm:pt modelId="{6236412A-941A-4A9E-B6F3-1B1AD022698E}" type="pres">
      <dgm:prSet presAssocID="{E3CFE270-3D1B-40E0-998A-F8D848FCAEAA}" presName="spaceBetweenRectangles" presStyleCnt="0"/>
      <dgm:spPr/>
    </dgm:pt>
    <dgm:pt modelId="{656A67B2-1655-42F7-A6FC-C445B149B7A7}" type="pres">
      <dgm:prSet presAssocID="{B0737067-31CB-4BDB-979A-0D5A667D7621}" presName="composite" presStyleCnt="0"/>
      <dgm:spPr/>
    </dgm:pt>
    <dgm:pt modelId="{B6FB557D-5842-4676-B3D7-7D8837E2397D}" type="pres">
      <dgm:prSet presAssocID="{B0737067-31CB-4BDB-979A-0D5A667D7621}" presName="Parent1" presStyleLbl="node1" presStyleIdx="4" presStyleCnt="6">
        <dgm:presLayoutVars>
          <dgm:chMax val="1"/>
          <dgm:chPref val="1"/>
          <dgm:bulletEnabled val="1"/>
        </dgm:presLayoutVars>
      </dgm:prSet>
      <dgm:spPr/>
    </dgm:pt>
    <dgm:pt modelId="{837C3A04-827A-4664-9B77-F5C7B0913EFC}" type="pres">
      <dgm:prSet presAssocID="{B0737067-31CB-4BDB-979A-0D5A667D7621}" presName="Childtext1" presStyleLbl="revTx" presStyleIdx="2" presStyleCnt="3">
        <dgm:presLayoutVars>
          <dgm:chMax val="0"/>
          <dgm:chPref val="0"/>
          <dgm:bulletEnabled val="1"/>
        </dgm:presLayoutVars>
      </dgm:prSet>
      <dgm:spPr/>
    </dgm:pt>
    <dgm:pt modelId="{51F5932E-149F-4110-8DAE-ED433DD376C6}" type="pres">
      <dgm:prSet presAssocID="{B0737067-31CB-4BDB-979A-0D5A667D7621}" presName="BalanceSpacing" presStyleCnt="0"/>
      <dgm:spPr/>
    </dgm:pt>
    <dgm:pt modelId="{B66A5128-D6D3-4A6B-930E-E57A1412E0FB}" type="pres">
      <dgm:prSet presAssocID="{B0737067-31CB-4BDB-979A-0D5A667D7621}" presName="BalanceSpacing1" presStyleCnt="0"/>
      <dgm:spPr/>
    </dgm:pt>
    <dgm:pt modelId="{F03C0B2A-2BFE-4009-8E4B-8EC6B26B3C4E}" type="pres">
      <dgm:prSet presAssocID="{EEB67472-0205-4D88-9EF4-5087CA57D9A4}" presName="Accent1Text" presStyleLbl="node1" presStyleIdx="5" presStyleCnt="6"/>
      <dgm:spPr/>
    </dgm:pt>
  </dgm:ptLst>
  <dgm:cxnLst>
    <dgm:cxn modelId="{73775760-382B-4899-9153-D895CAEFFCAE}" type="presOf" srcId="{B0737067-31CB-4BDB-979A-0D5A667D7621}" destId="{B6FB557D-5842-4676-B3D7-7D8837E2397D}" srcOrd="0" destOrd="0" presId="urn:microsoft.com/office/officeart/2008/layout/AlternatingHexagons"/>
    <dgm:cxn modelId="{703D3D01-0DDC-4519-BEFF-2059E2CAF6BF}" srcId="{6D417663-6D3F-4149-95CB-54232FE22A4C}" destId="{B8C29018-5E80-4F71-A779-20E256090A6B}" srcOrd="1" destOrd="0" parTransId="{B1B809C7-4D9B-4299-A1FA-00C4E6EC81A4}" sibTransId="{E3CFE270-3D1B-40E0-998A-F8D848FCAEAA}"/>
    <dgm:cxn modelId="{69C7D357-B711-43E7-975A-4A4BADB978FD}" type="presOf" srcId="{E3CFE270-3D1B-40E0-998A-F8D848FCAEAA}" destId="{A45A6630-1CD6-486C-9B0E-37EDFE2A9968}" srcOrd="0" destOrd="0" presId="urn:microsoft.com/office/officeart/2008/layout/AlternatingHexagons"/>
    <dgm:cxn modelId="{EEF8A839-25D3-4C6D-82AB-27AC33CEEE05}" srcId="{B0737067-31CB-4BDB-979A-0D5A667D7621}" destId="{65C4C955-C003-4A10-847D-A469126EF584}" srcOrd="0" destOrd="0" parTransId="{F84D581C-5073-415E-B0D0-E1176E526F45}" sibTransId="{8DA2B00A-5DF8-4B04-BA81-1AE6E19FCF7C}"/>
    <dgm:cxn modelId="{EADADF03-915F-4575-B479-23DC71C6B3F3}" type="presOf" srcId="{EEB67472-0205-4D88-9EF4-5087CA57D9A4}" destId="{F03C0B2A-2BFE-4009-8E4B-8EC6B26B3C4E}" srcOrd="0" destOrd="0" presId="urn:microsoft.com/office/officeart/2008/layout/AlternatingHexagons"/>
    <dgm:cxn modelId="{0E1BE204-E9FD-40F2-B797-3919559AFC94}" type="presOf" srcId="{612C9EEB-7E82-4056-BF2E-6ABA61D1542C}" destId="{3B50DA3E-6BD4-4139-B1AC-C10030CCC045}" srcOrd="0" destOrd="0" presId="urn:microsoft.com/office/officeart/2008/layout/AlternatingHexagons"/>
    <dgm:cxn modelId="{8959D779-62CD-4574-98A3-60D8ECA191FC}" type="presOf" srcId="{6D417663-6D3F-4149-95CB-54232FE22A4C}" destId="{F19B4D26-3B62-4E77-8BA2-EFA99BC4F412}" srcOrd="0" destOrd="0" presId="urn:microsoft.com/office/officeart/2008/layout/AlternatingHexagons"/>
    <dgm:cxn modelId="{8932FF52-701C-42D9-AD34-DDA6F2AE872E}" type="presOf" srcId="{65C4C955-C003-4A10-847D-A469126EF584}" destId="{837C3A04-827A-4664-9B77-F5C7B0913EFC}" srcOrd="0" destOrd="0" presId="urn:microsoft.com/office/officeart/2008/layout/AlternatingHexagons"/>
    <dgm:cxn modelId="{8B3BEE20-F046-4CFC-AC9E-304F6BEF14C3}" type="presOf" srcId="{8BEE1B9D-0AA0-4BC0-A7A6-4FD15B1F8C2C}" destId="{F1C0F341-9293-4C26-90D0-088F2B33C03A}" srcOrd="0" destOrd="0" presId="urn:microsoft.com/office/officeart/2008/layout/AlternatingHexagons"/>
    <dgm:cxn modelId="{F32602A6-DC21-467C-8F98-5F9A5942AC86}" type="presOf" srcId="{8D09D01D-D6BA-4625-A2BD-01EE7F0BC67F}" destId="{8C3C017D-31DE-4894-A58E-484EA01BD251}" srcOrd="0" destOrd="0" presId="urn:microsoft.com/office/officeart/2008/layout/AlternatingHexagons"/>
    <dgm:cxn modelId="{5C03E26D-8B6A-49C5-BA78-41A5C463ADA4}" srcId="{6D417663-6D3F-4149-95CB-54232FE22A4C}" destId="{8BEE1B9D-0AA0-4BC0-A7A6-4FD15B1F8C2C}" srcOrd="0" destOrd="0" parTransId="{20BF9B9A-F478-4EFA-BB54-56673CE9149F}" sibTransId="{8D09D01D-D6BA-4625-A2BD-01EE7F0BC67F}"/>
    <dgm:cxn modelId="{B79A6027-7615-477A-87E3-BABDDD92DECB}" type="presOf" srcId="{F7D3AFED-587D-4F1C-879F-277D69BE8AA2}" destId="{2ACD3919-7001-426A-AB4B-F855B19725C4}" srcOrd="0" destOrd="0" presId="urn:microsoft.com/office/officeart/2008/layout/AlternatingHexagons"/>
    <dgm:cxn modelId="{7ECB7D25-9A04-453D-A3D2-543311427D0F}" srcId="{6D417663-6D3F-4149-95CB-54232FE22A4C}" destId="{B0737067-31CB-4BDB-979A-0D5A667D7621}" srcOrd="2" destOrd="0" parTransId="{B4234696-5C07-4695-8688-A1100D3007A3}" sibTransId="{EEB67472-0205-4D88-9EF4-5087CA57D9A4}"/>
    <dgm:cxn modelId="{E8DA9165-845B-41E2-BE58-15F6ABFF48A3}" srcId="{8BEE1B9D-0AA0-4BC0-A7A6-4FD15B1F8C2C}" destId="{F7D3AFED-587D-4F1C-879F-277D69BE8AA2}" srcOrd="0" destOrd="0" parTransId="{9CB7B43D-0BF3-4AF3-A740-31AB5CA99432}" sibTransId="{A258671B-A152-4EA8-9DA3-49C8FD4ADAF2}"/>
    <dgm:cxn modelId="{7074EEF4-7944-49E6-86F2-49BE1F74CF13}" type="presOf" srcId="{B8C29018-5E80-4F71-A779-20E256090A6B}" destId="{0477C87C-6BB6-44B6-A1C6-4E43231D85BB}" srcOrd="0" destOrd="0" presId="urn:microsoft.com/office/officeart/2008/layout/AlternatingHexagons"/>
    <dgm:cxn modelId="{4073E8A5-91FB-4DCE-B9B6-AD21A83C5856}" srcId="{B8C29018-5E80-4F71-A779-20E256090A6B}" destId="{612C9EEB-7E82-4056-BF2E-6ABA61D1542C}" srcOrd="0" destOrd="0" parTransId="{67E0463E-5157-47E2-A82D-02B49E61B774}" sibTransId="{E325C13F-5BCB-430C-A5AE-A2DC7CB7D323}"/>
    <dgm:cxn modelId="{54A555E5-BFC4-427B-96F9-A20CFFE4C3B2}" type="presParOf" srcId="{F19B4D26-3B62-4E77-8BA2-EFA99BC4F412}" destId="{E4A25F23-71B1-45A1-9D59-3C7F76AB72E6}" srcOrd="0" destOrd="0" presId="urn:microsoft.com/office/officeart/2008/layout/AlternatingHexagons"/>
    <dgm:cxn modelId="{CA295074-5AD0-4A5D-B772-3A8010559767}" type="presParOf" srcId="{E4A25F23-71B1-45A1-9D59-3C7F76AB72E6}" destId="{F1C0F341-9293-4C26-90D0-088F2B33C03A}" srcOrd="0" destOrd="0" presId="urn:microsoft.com/office/officeart/2008/layout/AlternatingHexagons"/>
    <dgm:cxn modelId="{FF1802ED-361B-45A1-A1EA-9E592A92F772}" type="presParOf" srcId="{E4A25F23-71B1-45A1-9D59-3C7F76AB72E6}" destId="{2ACD3919-7001-426A-AB4B-F855B19725C4}" srcOrd="1" destOrd="0" presId="urn:microsoft.com/office/officeart/2008/layout/AlternatingHexagons"/>
    <dgm:cxn modelId="{D20803FB-FBA4-4FC7-A4BF-B0A59077433F}" type="presParOf" srcId="{E4A25F23-71B1-45A1-9D59-3C7F76AB72E6}" destId="{346C7E07-840D-46F0-8AE2-03BEE72BD08F}" srcOrd="2" destOrd="0" presId="urn:microsoft.com/office/officeart/2008/layout/AlternatingHexagons"/>
    <dgm:cxn modelId="{9FC2C10A-0B3A-41DA-91E1-22F73B60FF6B}" type="presParOf" srcId="{E4A25F23-71B1-45A1-9D59-3C7F76AB72E6}" destId="{D166E632-5E54-4F09-BA9E-9147885C1B92}" srcOrd="3" destOrd="0" presId="urn:microsoft.com/office/officeart/2008/layout/AlternatingHexagons"/>
    <dgm:cxn modelId="{55758040-0021-4B8E-A697-FA3E1B954611}" type="presParOf" srcId="{E4A25F23-71B1-45A1-9D59-3C7F76AB72E6}" destId="{8C3C017D-31DE-4894-A58E-484EA01BD251}" srcOrd="4" destOrd="0" presId="urn:microsoft.com/office/officeart/2008/layout/AlternatingHexagons"/>
    <dgm:cxn modelId="{E5861BC1-8755-4244-846D-00DA6913C729}" type="presParOf" srcId="{F19B4D26-3B62-4E77-8BA2-EFA99BC4F412}" destId="{E41A7935-5CAA-4727-BF3B-608985E4570F}" srcOrd="1" destOrd="0" presId="urn:microsoft.com/office/officeart/2008/layout/AlternatingHexagons"/>
    <dgm:cxn modelId="{2845EE48-4219-436B-977A-30BC9887208D}" type="presParOf" srcId="{F19B4D26-3B62-4E77-8BA2-EFA99BC4F412}" destId="{E3F1E70A-3459-4BC2-ACF2-7CC445F4E314}" srcOrd="2" destOrd="0" presId="urn:microsoft.com/office/officeart/2008/layout/AlternatingHexagons"/>
    <dgm:cxn modelId="{C456AE37-3BFF-4B57-824A-07356A1314B8}" type="presParOf" srcId="{E3F1E70A-3459-4BC2-ACF2-7CC445F4E314}" destId="{0477C87C-6BB6-44B6-A1C6-4E43231D85BB}" srcOrd="0" destOrd="0" presId="urn:microsoft.com/office/officeart/2008/layout/AlternatingHexagons"/>
    <dgm:cxn modelId="{98208D25-29BB-474A-A6D1-184620E0029B}" type="presParOf" srcId="{E3F1E70A-3459-4BC2-ACF2-7CC445F4E314}" destId="{3B50DA3E-6BD4-4139-B1AC-C10030CCC045}" srcOrd="1" destOrd="0" presId="urn:microsoft.com/office/officeart/2008/layout/AlternatingHexagons"/>
    <dgm:cxn modelId="{5DF84958-9309-4D31-978A-0ABF69AA802D}" type="presParOf" srcId="{E3F1E70A-3459-4BC2-ACF2-7CC445F4E314}" destId="{85A902BE-4ED2-414E-B713-7EA06CA41147}" srcOrd="2" destOrd="0" presId="urn:microsoft.com/office/officeart/2008/layout/AlternatingHexagons"/>
    <dgm:cxn modelId="{25F60139-1353-4D38-AF6C-610BC6B7D392}" type="presParOf" srcId="{E3F1E70A-3459-4BC2-ACF2-7CC445F4E314}" destId="{2CF343AB-ACF4-4000-9537-2B153071634F}" srcOrd="3" destOrd="0" presId="urn:microsoft.com/office/officeart/2008/layout/AlternatingHexagons"/>
    <dgm:cxn modelId="{9BF1F49D-E533-48B0-9077-C4059BD98474}" type="presParOf" srcId="{E3F1E70A-3459-4BC2-ACF2-7CC445F4E314}" destId="{A45A6630-1CD6-486C-9B0E-37EDFE2A9968}" srcOrd="4" destOrd="0" presId="urn:microsoft.com/office/officeart/2008/layout/AlternatingHexagons"/>
    <dgm:cxn modelId="{A4B71B42-8ED2-4E35-8FB7-1CB7ABF02ECD}" type="presParOf" srcId="{F19B4D26-3B62-4E77-8BA2-EFA99BC4F412}" destId="{6236412A-941A-4A9E-B6F3-1B1AD022698E}" srcOrd="3" destOrd="0" presId="urn:microsoft.com/office/officeart/2008/layout/AlternatingHexagons"/>
    <dgm:cxn modelId="{93D371A7-0D78-4192-92FE-373763C87EBE}" type="presParOf" srcId="{F19B4D26-3B62-4E77-8BA2-EFA99BC4F412}" destId="{656A67B2-1655-42F7-A6FC-C445B149B7A7}" srcOrd="4" destOrd="0" presId="urn:microsoft.com/office/officeart/2008/layout/AlternatingHexagons"/>
    <dgm:cxn modelId="{FCEB8884-E980-44B3-AAD9-263B04F6E8C7}" type="presParOf" srcId="{656A67B2-1655-42F7-A6FC-C445B149B7A7}" destId="{B6FB557D-5842-4676-B3D7-7D8837E2397D}" srcOrd="0" destOrd="0" presId="urn:microsoft.com/office/officeart/2008/layout/AlternatingHexagons"/>
    <dgm:cxn modelId="{DDEB4585-A418-4A48-A37D-3A3783631FB2}" type="presParOf" srcId="{656A67B2-1655-42F7-A6FC-C445B149B7A7}" destId="{837C3A04-827A-4664-9B77-F5C7B0913EFC}" srcOrd="1" destOrd="0" presId="urn:microsoft.com/office/officeart/2008/layout/AlternatingHexagons"/>
    <dgm:cxn modelId="{59838728-4FDB-4101-8A89-E73A77F605AB}" type="presParOf" srcId="{656A67B2-1655-42F7-A6FC-C445B149B7A7}" destId="{51F5932E-149F-4110-8DAE-ED433DD376C6}" srcOrd="2" destOrd="0" presId="urn:microsoft.com/office/officeart/2008/layout/AlternatingHexagons"/>
    <dgm:cxn modelId="{21F941B4-3CD7-4043-84FF-87F02995CEA6}" type="presParOf" srcId="{656A67B2-1655-42F7-A6FC-C445B149B7A7}" destId="{B66A5128-D6D3-4A6B-930E-E57A1412E0FB}" srcOrd="3" destOrd="0" presId="urn:microsoft.com/office/officeart/2008/layout/AlternatingHexagons"/>
    <dgm:cxn modelId="{4B4DF204-E5D8-483D-8293-8D72AF111818}" type="presParOf" srcId="{656A67B2-1655-42F7-A6FC-C445B149B7A7}" destId="{F03C0B2A-2BFE-4009-8E4B-8EC6B26B3C4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8BA36-A16A-4C16-8F63-9AEE3FB76278}" type="doc">
      <dgm:prSet loTypeId="urn:microsoft.com/office/officeart/2016/7/layout/HexagonTimeline" loCatId="process" qsTypeId="urn:microsoft.com/office/officeart/2005/8/quickstyle/simple5" qsCatId="simple" csTypeId="urn:microsoft.com/office/officeart/2005/8/colors/accent5_2" csCatId="accent5" phldr="1"/>
      <dgm:spPr/>
      <dgm:t>
        <a:bodyPr/>
        <a:lstStyle/>
        <a:p>
          <a:endParaRPr lang="en-US"/>
        </a:p>
      </dgm:t>
    </dgm:pt>
    <dgm:pt modelId="{79D5E37C-6EE5-46B4-B136-E5E388C14C15}">
      <dgm:prSet/>
      <dgm:spPr>
        <a:solidFill>
          <a:schemeClr val="accent1">
            <a:lumMod val="50000"/>
          </a:schemeClr>
        </a:solidFill>
        <a:ln>
          <a:noFill/>
        </a:ln>
        <a:effectLst/>
      </dgm:spPr>
      <dgm:t>
        <a:bodyPr/>
        <a:lstStyle/>
        <a:p>
          <a:r>
            <a:rPr lang="en-US" smtClean="0"/>
            <a:t>Insert - Dropcap</a:t>
          </a:r>
          <a:endParaRPr lang="en-US" dirty="0"/>
        </a:p>
      </dgm:t>
    </dgm:pt>
    <dgm:pt modelId="{BE57F84A-B207-4C0D-8E09-A4D38A4F8E76}" type="parTrans" cxnId="{BCE39BB1-C22E-497B-987C-BCBDA5A4375D}">
      <dgm:prSet/>
      <dgm:spPr/>
      <dgm:t>
        <a:bodyPr/>
        <a:lstStyle/>
        <a:p>
          <a:endParaRPr lang="en-US"/>
        </a:p>
      </dgm:t>
    </dgm:pt>
    <dgm:pt modelId="{5D7642E4-C295-4232-A0B9-FFB60ECA314A}" type="sibTrans" cxnId="{BCE39BB1-C22E-497B-987C-BCBDA5A4375D}">
      <dgm:prSet/>
      <dgm:spPr/>
      <dgm:t>
        <a:bodyPr/>
        <a:lstStyle/>
        <a:p>
          <a:endParaRPr lang="en-US"/>
        </a:p>
      </dgm:t>
    </dgm:pt>
    <dgm:pt modelId="{3E75349A-CDC7-4946-94A4-E34887B449BA}">
      <dgm:prSet/>
      <dgm:spPr/>
      <dgm:t>
        <a:bodyPr/>
        <a:lstStyle/>
        <a:p>
          <a:r>
            <a:rPr lang="en-US" smtClean="0"/>
            <a:t>Thực hiện Dropcap</a:t>
          </a:r>
          <a:endParaRPr lang="en-US" dirty="0"/>
        </a:p>
      </dgm:t>
    </dgm:pt>
    <dgm:pt modelId="{6A082C22-5B54-4131-AEF5-F8B4CD621D35}" type="parTrans" cxnId="{87C2CCCD-2503-438C-8922-672436A9A51E}">
      <dgm:prSet/>
      <dgm:spPr/>
      <dgm:t>
        <a:bodyPr/>
        <a:lstStyle/>
        <a:p>
          <a:endParaRPr lang="en-US"/>
        </a:p>
      </dgm:t>
    </dgm:pt>
    <dgm:pt modelId="{18BA5848-4D28-4878-98D0-6627678AB161}" type="sibTrans" cxnId="{87C2CCCD-2503-438C-8922-672436A9A51E}">
      <dgm:prSet/>
      <dgm:spPr/>
      <dgm:t>
        <a:bodyPr/>
        <a:lstStyle/>
        <a:p>
          <a:endParaRPr lang="en-US"/>
        </a:p>
      </dgm:t>
    </dgm:pt>
    <dgm:pt modelId="{5A7CD7F9-CA4B-4E8F-A1BF-F25860D96E9D}">
      <dgm:prSet/>
      <dgm:spPr>
        <a:solidFill>
          <a:schemeClr val="tx1">
            <a:lumMod val="85000"/>
            <a:lumOff val="15000"/>
          </a:schemeClr>
        </a:solidFill>
        <a:ln>
          <a:noFill/>
        </a:ln>
        <a:effectLst/>
      </dgm:spPr>
      <dgm:t>
        <a:bodyPr/>
        <a:lstStyle/>
        <a:p>
          <a:r>
            <a:rPr lang="en-US" smtClean="0"/>
            <a:t>Shape</a:t>
          </a:r>
          <a:endParaRPr lang="en-US" dirty="0"/>
        </a:p>
      </dgm:t>
    </dgm:pt>
    <dgm:pt modelId="{D4EECE8E-3013-448B-9DF7-8C096854C02A}" type="parTrans" cxnId="{8668B309-818E-4D64-A43A-A3D51BDFF9E4}">
      <dgm:prSet/>
      <dgm:spPr/>
      <dgm:t>
        <a:bodyPr/>
        <a:lstStyle/>
        <a:p>
          <a:endParaRPr lang="en-US"/>
        </a:p>
      </dgm:t>
    </dgm:pt>
    <dgm:pt modelId="{22778933-56E6-4E89-B68E-F8578CFE0734}" type="sibTrans" cxnId="{8668B309-818E-4D64-A43A-A3D51BDFF9E4}">
      <dgm:prSet/>
      <dgm:spPr/>
      <dgm:t>
        <a:bodyPr/>
        <a:lstStyle/>
        <a:p>
          <a:endParaRPr lang="en-US"/>
        </a:p>
      </dgm:t>
    </dgm:pt>
    <dgm:pt modelId="{721865A7-48DF-48AF-B013-2706AB04AECB}">
      <dgm:prSet/>
      <dgm:spPr/>
      <dgm:t>
        <a:bodyPr/>
        <a:lstStyle/>
        <a:p>
          <a:r>
            <a:rPr lang="en-US" noProof="0" smtClean="0"/>
            <a:t>Chèn Shape, định dạng shape, Format Wraptext</a:t>
          </a:r>
          <a:endParaRPr lang="en-US" noProof="0" dirty="0"/>
        </a:p>
      </dgm:t>
    </dgm:pt>
    <dgm:pt modelId="{9867F13E-F6DE-45B4-9F66-F9748662E707}" type="parTrans" cxnId="{CD5F7384-F42E-47EB-A5DD-AC4847277DA6}">
      <dgm:prSet/>
      <dgm:spPr/>
      <dgm:t>
        <a:bodyPr/>
        <a:lstStyle/>
        <a:p>
          <a:endParaRPr lang="en-US"/>
        </a:p>
      </dgm:t>
    </dgm:pt>
    <dgm:pt modelId="{C10D6369-C1DA-4ABD-A9C2-1793F41241FC}" type="sibTrans" cxnId="{CD5F7384-F42E-47EB-A5DD-AC4847277DA6}">
      <dgm:prSet/>
      <dgm:spPr/>
      <dgm:t>
        <a:bodyPr/>
        <a:lstStyle/>
        <a:p>
          <a:endParaRPr lang="en-US"/>
        </a:p>
      </dgm:t>
    </dgm:pt>
    <dgm:pt modelId="{6EC236B8-3DCD-4D3B-BA1A-4DDB2D1D0501}">
      <dgm:prSet/>
      <dgm:spPr>
        <a:solidFill>
          <a:schemeClr val="bg1">
            <a:lumMod val="85000"/>
          </a:schemeClr>
        </a:solidFill>
        <a:ln>
          <a:noFill/>
        </a:ln>
        <a:effectLst/>
      </dgm:spPr>
      <dgm:t>
        <a:bodyPr/>
        <a:lstStyle/>
        <a:p>
          <a:r>
            <a:rPr lang="en-US" smtClean="0">
              <a:solidFill>
                <a:schemeClr val="tx1"/>
              </a:solidFill>
            </a:rPr>
            <a:t>Group Object</a:t>
          </a:r>
          <a:endParaRPr lang="en-US" dirty="0">
            <a:solidFill>
              <a:schemeClr val="tx1"/>
            </a:solidFill>
          </a:endParaRPr>
        </a:p>
      </dgm:t>
    </dgm:pt>
    <dgm:pt modelId="{A089C88B-5621-431F-9218-EEAA3DB4532B}" type="parTrans" cxnId="{DEBF011F-DBF0-41C7-AD96-98CB1261F1E6}">
      <dgm:prSet/>
      <dgm:spPr/>
      <dgm:t>
        <a:bodyPr/>
        <a:lstStyle/>
        <a:p>
          <a:endParaRPr lang="en-US"/>
        </a:p>
      </dgm:t>
    </dgm:pt>
    <dgm:pt modelId="{0392B523-7A12-4227-AFCC-1ECAFEDF80F5}" type="sibTrans" cxnId="{DEBF011F-DBF0-41C7-AD96-98CB1261F1E6}">
      <dgm:prSet/>
      <dgm:spPr/>
      <dgm:t>
        <a:bodyPr/>
        <a:lstStyle/>
        <a:p>
          <a:endParaRPr lang="en-US"/>
        </a:p>
      </dgm:t>
    </dgm:pt>
    <dgm:pt modelId="{77CFE12A-47BC-4C5B-8B19-9A3624B335DE}">
      <dgm:prSet/>
      <dgm:spPr/>
      <dgm:t>
        <a:bodyPr/>
        <a:lstStyle/>
        <a:p>
          <a:r>
            <a:rPr lang="en-US" smtClean="0"/>
            <a:t>Lựa chọn các object, đạnh dạng, nhóm các đối tượng</a:t>
          </a:r>
          <a:endParaRPr lang="en-US" dirty="0"/>
        </a:p>
      </dgm:t>
    </dgm:pt>
    <dgm:pt modelId="{EA77DA41-DCDA-4F52-8093-032D4584C46B}" type="parTrans" cxnId="{E619F6D2-AB4E-4568-AA0D-DD5B723984E4}">
      <dgm:prSet/>
      <dgm:spPr/>
      <dgm:t>
        <a:bodyPr/>
        <a:lstStyle/>
        <a:p>
          <a:endParaRPr lang="en-US"/>
        </a:p>
      </dgm:t>
    </dgm:pt>
    <dgm:pt modelId="{2063576C-C2E8-4611-9778-BA81802BB256}" type="sibTrans" cxnId="{E619F6D2-AB4E-4568-AA0D-DD5B723984E4}">
      <dgm:prSet/>
      <dgm:spPr/>
      <dgm:t>
        <a:bodyPr/>
        <a:lstStyle/>
        <a:p>
          <a:endParaRPr lang="en-US"/>
        </a:p>
      </dgm:t>
    </dgm:pt>
    <dgm:pt modelId="{BA270F43-0C36-4246-8BB8-6065D927DFD3}" type="pres">
      <dgm:prSet presAssocID="{AB08BA36-A16A-4C16-8F63-9AEE3FB76278}" presName="Name0" presStyleCnt="0">
        <dgm:presLayoutVars>
          <dgm:chMax/>
          <dgm:chPref/>
          <dgm:animLvl val="lvl"/>
        </dgm:presLayoutVars>
      </dgm:prSet>
      <dgm:spPr/>
      <dgm:t>
        <a:bodyPr/>
        <a:lstStyle/>
        <a:p>
          <a:endParaRPr lang="en-US"/>
        </a:p>
      </dgm:t>
    </dgm:pt>
    <dgm:pt modelId="{DB77968F-28AC-402A-ADE0-64611B01B33F}" type="pres">
      <dgm:prSet presAssocID="{79D5E37C-6EE5-46B4-B136-E5E388C14C15}" presName="composite" presStyleCnt="0"/>
      <dgm:spPr/>
    </dgm:pt>
    <dgm:pt modelId="{87197975-52CC-4703-B090-3C0D7101D171}" type="pres">
      <dgm:prSet presAssocID="{79D5E37C-6EE5-46B4-B136-E5E388C14C15}" presName="Parent1" presStyleLbl="alignNode1" presStyleIdx="0" presStyleCnt="3">
        <dgm:presLayoutVars>
          <dgm:chMax val="1"/>
          <dgm:chPref val="1"/>
          <dgm:bulletEnabled val="1"/>
        </dgm:presLayoutVars>
      </dgm:prSet>
      <dgm:spPr/>
      <dgm:t>
        <a:bodyPr/>
        <a:lstStyle/>
        <a:p>
          <a:endParaRPr lang="en-US"/>
        </a:p>
      </dgm:t>
    </dgm:pt>
    <dgm:pt modelId="{95FCF055-303A-4445-9813-7E8E825042F7}" type="pres">
      <dgm:prSet presAssocID="{79D5E37C-6EE5-46B4-B136-E5E388C14C15}" presName="Childtext1" presStyleLbl="revTx" presStyleIdx="0" presStyleCnt="3">
        <dgm:presLayoutVars>
          <dgm:chMax val="0"/>
          <dgm:chPref val="0"/>
          <dgm:bulletEnabled/>
        </dgm:presLayoutVars>
      </dgm:prSet>
      <dgm:spPr/>
      <dgm:t>
        <a:bodyPr/>
        <a:lstStyle/>
        <a:p>
          <a:endParaRPr lang="en-US"/>
        </a:p>
      </dgm:t>
    </dgm:pt>
    <dgm:pt modelId="{D01E2BCD-A874-4A1C-89AC-5538E4157620}" type="pres">
      <dgm:prSet presAssocID="{79D5E37C-6EE5-46B4-B136-E5E388C14C15}" presName="ConnectLine" presStyleLbl="sibTrans1D1" presStyleIdx="0" presStyleCnt="3"/>
      <dgm:spPr>
        <a:noFill/>
        <a:ln w="12700" cap="flat" cmpd="sng" algn="in">
          <a:solidFill>
            <a:schemeClr val="accent5">
              <a:hueOff val="0"/>
              <a:satOff val="0"/>
              <a:lumOff val="0"/>
              <a:alphaOff val="0"/>
            </a:schemeClr>
          </a:solidFill>
          <a:prstDash val="dash"/>
        </a:ln>
        <a:effectLst/>
      </dgm:spPr>
    </dgm:pt>
    <dgm:pt modelId="{42FDB9A9-E4A8-41C4-8D31-90A173B96E5C}" type="pres">
      <dgm:prSet presAssocID="{79D5E37C-6EE5-46B4-B136-E5E388C14C15}" presName="ConnectLineEnd" presStyleLbl="node1" presStyleIdx="0" presStyleCnt="3"/>
      <dgm:spPr>
        <a:solidFill>
          <a:schemeClr val="accent1">
            <a:lumMod val="50000"/>
          </a:schemeClr>
        </a:solidFill>
        <a:effectLst/>
      </dgm:spPr>
    </dgm:pt>
    <dgm:pt modelId="{3D54F6D0-2057-4B25-8365-ED10A3FE5FAC}" type="pres">
      <dgm:prSet presAssocID="{79D5E37C-6EE5-46B4-B136-E5E388C14C15}" presName="EmptyPane" presStyleCnt="0"/>
      <dgm:spPr/>
    </dgm:pt>
    <dgm:pt modelId="{9B8552CD-49EF-4C0D-A1E0-14E2B93937C6}" type="pres">
      <dgm:prSet presAssocID="{5D7642E4-C295-4232-A0B9-FFB60ECA314A}" presName="spaceBetweenRectangles" presStyleLbl="fgAcc1" presStyleIdx="0" presStyleCnt="2"/>
      <dgm:spPr/>
    </dgm:pt>
    <dgm:pt modelId="{B9613699-D389-47DE-94A2-9874595052A1}" type="pres">
      <dgm:prSet presAssocID="{5A7CD7F9-CA4B-4E8F-A1BF-F25860D96E9D}" presName="composite" presStyleCnt="0"/>
      <dgm:spPr/>
    </dgm:pt>
    <dgm:pt modelId="{26B4BD2F-FDF2-43F2-B16B-BEB2D2725732}" type="pres">
      <dgm:prSet presAssocID="{5A7CD7F9-CA4B-4E8F-A1BF-F25860D96E9D}" presName="Parent1" presStyleLbl="alignNode1" presStyleIdx="1" presStyleCnt="3">
        <dgm:presLayoutVars>
          <dgm:chMax val="1"/>
          <dgm:chPref val="1"/>
          <dgm:bulletEnabled val="1"/>
        </dgm:presLayoutVars>
      </dgm:prSet>
      <dgm:spPr/>
      <dgm:t>
        <a:bodyPr/>
        <a:lstStyle/>
        <a:p>
          <a:endParaRPr lang="en-US"/>
        </a:p>
      </dgm:t>
    </dgm:pt>
    <dgm:pt modelId="{6C70F55F-492B-43E5-837C-20655AECEE3D}" type="pres">
      <dgm:prSet presAssocID="{5A7CD7F9-CA4B-4E8F-A1BF-F25860D96E9D}" presName="Childtext1" presStyleLbl="revTx" presStyleIdx="1" presStyleCnt="3">
        <dgm:presLayoutVars>
          <dgm:chMax val="0"/>
          <dgm:chPref val="0"/>
          <dgm:bulletEnabled/>
        </dgm:presLayoutVars>
      </dgm:prSet>
      <dgm:spPr/>
      <dgm:t>
        <a:bodyPr/>
        <a:lstStyle/>
        <a:p>
          <a:endParaRPr lang="en-US"/>
        </a:p>
      </dgm:t>
    </dgm:pt>
    <dgm:pt modelId="{EFE2D3E2-1871-4306-945A-082E4C6DFF62}" type="pres">
      <dgm:prSet presAssocID="{5A7CD7F9-CA4B-4E8F-A1BF-F25860D96E9D}" presName="ConnectLine" presStyleLbl="sibTrans1D1" presStyleIdx="1" presStyleCnt="3"/>
      <dgm:spPr>
        <a:noFill/>
        <a:ln w="12700" cap="flat" cmpd="sng" algn="in">
          <a:solidFill>
            <a:schemeClr val="accent5">
              <a:hueOff val="0"/>
              <a:satOff val="0"/>
              <a:lumOff val="0"/>
              <a:alphaOff val="0"/>
            </a:schemeClr>
          </a:solidFill>
          <a:prstDash val="dash"/>
        </a:ln>
        <a:effectLst/>
      </dgm:spPr>
    </dgm:pt>
    <dgm:pt modelId="{1FA22CC1-F421-42D7-B327-A0748A5CA8CA}" type="pres">
      <dgm:prSet presAssocID="{5A7CD7F9-CA4B-4E8F-A1BF-F25860D96E9D}" presName="ConnectLineEnd" presStyleLbl="node1" presStyleIdx="1" presStyleCnt="3"/>
      <dgm:spPr>
        <a:solidFill>
          <a:schemeClr val="tx1">
            <a:lumMod val="85000"/>
            <a:lumOff val="15000"/>
          </a:schemeClr>
        </a:solidFill>
        <a:effectLst/>
      </dgm:spPr>
    </dgm:pt>
    <dgm:pt modelId="{B9AAF34C-316B-4600-BE86-CE8E2DB2A167}" type="pres">
      <dgm:prSet presAssocID="{5A7CD7F9-CA4B-4E8F-A1BF-F25860D96E9D}" presName="EmptyPane" presStyleCnt="0"/>
      <dgm:spPr/>
    </dgm:pt>
    <dgm:pt modelId="{237EB574-03EA-4B5E-A071-20BFF7A94025}" type="pres">
      <dgm:prSet presAssocID="{22778933-56E6-4E89-B68E-F8578CFE0734}" presName="spaceBetweenRectangles" presStyleLbl="fgAcc1" presStyleIdx="1" presStyleCnt="2"/>
      <dgm:spPr/>
    </dgm:pt>
    <dgm:pt modelId="{8713FAAE-A94E-4C45-80CC-D0CADC2C45F5}" type="pres">
      <dgm:prSet presAssocID="{6EC236B8-3DCD-4D3B-BA1A-4DDB2D1D0501}" presName="composite" presStyleCnt="0"/>
      <dgm:spPr/>
    </dgm:pt>
    <dgm:pt modelId="{42647E7A-7F8D-43C5-B7AA-DB1A84D62562}" type="pres">
      <dgm:prSet presAssocID="{6EC236B8-3DCD-4D3B-BA1A-4DDB2D1D0501}" presName="Parent1" presStyleLbl="alignNode1" presStyleIdx="2" presStyleCnt="3" custFlipHor="1">
        <dgm:presLayoutVars>
          <dgm:chMax val="1"/>
          <dgm:chPref val="1"/>
          <dgm:bulletEnabled val="1"/>
        </dgm:presLayoutVars>
      </dgm:prSet>
      <dgm:spPr/>
      <dgm:t>
        <a:bodyPr/>
        <a:lstStyle/>
        <a:p>
          <a:endParaRPr lang="en-US"/>
        </a:p>
      </dgm:t>
    </dgm:pt>
    <dgm:pt modelId="{6459495F-68A2-4439-A9B3-5DDACF24ECD9}" type="pres">
      <dgm:prSet presAssocID="{6EC236B8-3DCD-4D3B-BA1A-4DDB2D1D0501}" presName="Childtext1" presStyleLbl="revTx" presStyleIdx="2" presStyleCnt="3">
        <dgm:presLayoutVars>
          <dgm:chMax val="0"/>
          <dgm:chPref val="0"/>
          <dgm:bulletEnabled/>
        </dgm:presLayoutVars>
      </dgm:prSet>
      <dgm:spPr/>
      <dgm:t>
        <a:bodyPr/>
        <a:lstStyle/>
        <a:p>
          <a:endParaRPr lang="en-US"/>
        </a:p>
      </dgm:t>
    </dgm:pt>
    <dgm:pt modelId="{DA9415BC-5F5D-427A-8E4A-15DE1DCD00EC}" type="pres">
      <dgm:prSet presAssocID="{6EC236B8-3DCD-4D3B-BA1A-4DDB2D1D0501}" presName="ConnectLine" presStyleLbl="sibTrans1D1" presStyleIdx="2" presStyleCnt="3"/>
      <dgm:spPr>
        <a:noFill/>
        <a:ln w="12700" cap="flat" cmpd="sng" algn="in">
          <a:solidFill>
            <a:schemeClr val="accent5">
              <a:hueOff val="0"/>
              <a:satOff val="0"/>
              <a:lumOff val="0"/>
              <a:alphaOff val="0"/>
            </a:schemeClr>
          </a:solidFill>
          <a:prstDash val="dash"/>
        </a:ln>
        <a:effectLst/>
      </dgm:spPr>
    </dgm:pt>
    <dgm:pt modelId="{66283014-8366-4F80-A66F-FA0C7794F36F}" type="pres">
      <dgm:prSet presAssocID="{6EC236B8-3DCD-4D3B-BA1A-4DDB2D1D0501}" presName="ConnectLineEnd" presStyleLbl="node1" presStyleIdx="2" presStyleCnt="3"/>
      <dgm:spPr>
        <a:solidFill>
          <a:schemeClr val="bg1">
            <a:lumMod val="75000"/>
          </a:schemeClr>
        </a:solidFill>
        <a:effectLst/>
      </dgm:spPr>
    </dgm:pt>
    <dgm:pt modelId="{AF0F2ED6-BC80-4E40-B2CD-6C12B31151D5}" type="pres">
      <dgm:prSet presAssocID="{6EC236B8-3DCD-4D3B-BA1A-4DDB2D1D0501}" presName="EmptyPane" presStyleCnt="0"/>
      <dgm:spPr/>
    </dgm:pt>
  </dgm:ptLst>
  <dgm:cxnLst>
    <dgm:cxn modelId="{BCE39BB1-C22E-497B-987C-BCBDA5A4375D}" srcId="{AB08BA36-A16A-4C16-8F63-9AEE3FB76278}" destId="{79D5E37C-6EE5-46B4-B136-E5E388C14C15}" srcOrd="0" destOrd="0" parTransId="{BE57F84A-B207-4C0D-8E09-A4D38A4F8E76}" sibTransId="{5D7642E4-C295-4232-A0B9-FFB60ECA314A}"/>
    <dgm:cxn modelId="{DEBF011F-DBF0-41C7-AD96-98CB1261F1E6}" srcId="{AB08BA36-A16A-4C16-8F63-9AEE3FB76278}" destId="{6EC236B8-3DCD-4D3B-BA1A-4DDB2D1D0501}" srcOrd="2" destOrd="0" parTransId="{A089C88B-5621-431F-9218-EEAA3DB4532B}" sibTransId="{0392B523-7A12-4227-AFCC-1ECAFEDF80F5}"/>
    <dgm:cxn modelId="{87C2CCCD-2503-438C-8922-672436A9A51E}" srcId="{79D5E37C-6EE5-46B4-B136-E5E388C14C15}" destId="{3E75349A-CDC7-4946-94A4-E34887B449BA}" srcOrd="0" destOrd="0" parTransId="{6A082C22-5B54-4131-AEF5-F8B4CD621D35}" sibTransId="{18BA5848-4D28-4878-98D0-6627678AB161}"/>
    <dgm:cxn modelId="{BBC024AB-6643-4926-91A5-93900D44CDD9}" type="presOf" srcId="{721865A7-48DF-48AF-B013-2706AB04AECB}" destId="{6C70F55F-492B-43E5-837C-20655AECEE3D}" srcOrd="0" destOrd="0" presId="urn:microsoft.com/office/officeart/2016/7/layout/HexagonTimeline"/>
    <dgm:cxn modelId="{CD5F7384-F42E-47EB-A5DD-AC4847277DA6}" srcId="{5A7CD7F9-CA4B-4E8F-A1BF-F25860D96E9D}" destId="{721865A7-48DF-48AF-B013-2706AB04AECB}" srcOrd="0" destOrd="0" parTransId="{9867F13E-F6DE-45B4-9F66-F9748662E707}" sibTransId="{C10D6369-C1DA-4ABD-A9C2-1793F41241FC}"/>
    <dgm:cxn modelId="{56BFC82A-B3C7-4D8B-B364-019866A43DF2}" type="presOf" srcId="{79D5E37C-6EE5-46B4-B136-E5E388C14C15}" destId="{87197975-52CC-4703-B090-3C0D7101D171}" srcOrd="0" destOrd="0" presId="urn:microsoft.com/office/officeart/2016/7/layout/HexagonTimeline"/>
    <dgm:cxn modelId="{F8DCE64F-0CDA-4F47-A51D-A37BFD6B9D59}" type="presOf" srcId="{AB08BA36-A16A-4C16-8F63-9AEE3FB76278}" destId="{BA270F43-0C36-4246-8BB8-6065D927DFD3}" srcOrd="0" destOrd="0" presId="urn:microsoft.com/office/officeart/2016/7/layout/HexagonTimeline"/>
    <dgm:cxn modelId="{37D9742D-B407-42C5-B0AF-29F531C5FE4B}" type="presOf" srcId="{77CFE12A-47BC-4C5B-8B19-9A3624B335DE}" destId="{6459495F-68A2-4439-A9B3-5DDACF24ECD9}" srcOrd="0" destOrd="0" presId="urn:microsoft.com/office/officeart/2016/7/layout/HexagonTimeline"/>
    <dgm:cxn modelId="{5F68CEE0-D8AC-420D-A3D8-E0DBA8791EB8}" type="presOf" srcId="{5A7CD7F9-CA4B-4E8F-A1BF-F25860D96E9D}" destId="{26B4BD2F-FDF2-43F2-B16B-BEB2D2725732}" srcOrd="0" destOrd="0" presId="urn:microsoft.com/office/officeart/2016/7/layout/HexagonTimeline"/>
    <dgm:cxn modelId="{8668B309-818E-4D64-A43A-A3D51BDFF9E4}" srcId="{AB08BA36-A16A-4C16-8F63-9AEE3FB76278}" destId="{5A7CD7F9-CA4B-4E8F-A1BF-F25860D96E9D}" srcOrd="1" destOrd="0" parTransId="{D4EECE8E-3013-448B-9DF7-8C096854C02A}" sibTransId="{22778933-56E6-4E89-B68E-F8578CFE0734}"/>
    <dgm:cxn modelId="{AD80E6F2-38FF-45B8-94E2-E6E589FE6739}" type="presOf" srcId="{6EC236B8-3DCD-4D3B-BA1A-4DDB2D1D0501}" destId="{42647E7A-7F8D-43C5-B7AA-DB1A84D62562}" srcOrd="0" destOrd="0" presId="urn:microsoft.com/office/officeart/2016/7/layout/HexagonTimeline"/>
    <dgm:cxn modelId="{EBDB614A-5533-4D48-BD82-CD12634648C8}" type="presOf" srcId="{3E75349A-CDC7-4946-94A4-E34887B449BA}" destId="{95FCF055-303A-4445-9813-7E8E825042F7}" srcOrd="0" destOrd="0" presId="urn:microsoft.com/office/officeart/2016/7/layout/HexagonTimeline"/>
    <dgm:cxn modelId="{E619F6D2-AB4E-4568-AA0D-DD5B723984E4}" srcId="{6EC236B8-3DCD-4D3B-BA1A-4DDB2D1D0501}" destId="{77CFE12A-47BC-4C5B-8B19-9A3624B335DE}" srcOrd="0" destOrd="0" parTransId="{EA77DA41-DCDA-4F52-8093-032D4584C46B}" sibTransId="{2063576C-C2E8-4611-9778-BA81802BB256}"/>
    <dgm:cxn modelId="{B88E1EBD-801F-4C31-BE75-DBBD8A06DC99}" type="presParOf" srcId="{BA270F43-0C36-4246-8BB8-6065D927DFD3}" destId="{DB77968F-28AC-402A-ADE0-64611B01B33F}" srcOrd="0" destOrd="0" presId="urn:microsoft.com/office/officeart/2016/7/layout/HexagonTimeline"/>
    <dgm:cxn modelId="{D2B6F50D-D050-47D7-87AB-B741677EF213}" type="presParOf" srcId="{DB77968F-28AC-402A-ADE0-64611B01B33F}" destId="{87197975-52CC-4703-B090-3C0D7101D171}" srcOrd="0" destOrd="0" presId="urn:microsoft.com/office/officeart/2016/7/layout/HexagonTimeline"/>
    <dgm:cxn modelId="{E7B89C9F-BC39-4F7E-B9F4-FCD18352F6D1}" type="presParOf" srcId="{DB77968F-28AC-402A-ADE0-64611B01B33F}" destId="{95FCF055-303A-4445-9813-7E8E825042F7}" srcOrd="1" destOrd="0" presId="urn:microsoft.com/office/officeart/2016/7/layout/HexagonTimeline"/>
    <dgm:cxn modelId="{B66F869E-BCF8-434A-977B-F92DEBD2D74E}" type="presParOf" srcId="{DB77968F-28AC-402A-ADE0-64611B01B33F}" destId="{D01E2BCD-A874-4A1C-89AC-5538E4157620}" srcOrd="2" destOrd="0" presId="urn:microsoft.com/office/officeart/2016/7/layout/HexagonTimeline"/>
    <dgm:cxn modelId="{DEA4149D-1D31-4367-AAA4-C3A793C12B52}" type="presParOf" srcId="{DB77968F-28AC-402A-ADE0-64611B01B33F}" destId="{42FDB9A9-E4A8-41C4-8D31-90A173B96E5C}" srcOrd="3" destOrd="0" presId="urn:microsoft.com/office/officeart/2016/7/layout/HexagonTimeline"/>
    <dgm:cxn modelId="{02E1726A-92D2-42E5-B2C8-D25A44469517}" type="presParOf" srcId="{DB77968F-28AC-402A-ADE0-64611B01B33F}" destId="{3D54F6D0-2057-4B25-8365-ED10A3FE5FAC}" srcOrd="4" destOrd="0" presId="urn:microsoft.com/office/officeart/2016/7/layout/HexagonTimeline"/>
    <dgm:cxn modelId="{49F734AF-39AD-4CCA-B2FA-9633454D1D8D}" type="presParOf" srcId="{BA270F43-0C36-4246-8BB8-6065D927DFD3}" destId="{9B8552CD-49EF-4C0D-A1E0-14E2B93937C6}" srcOrd="1" destOrd="0" presId="urn:microsoft.com/office/officeart/2016/7/layout/HexagonTimeline"/>
    <dgm:cxn modelId="{E0AE7E7D-B690-4553-A347-052F2D67E1C7}" type="presParOf" srcId="{BA270F43-0C36-4246-8BB8-6065D927DFD3}" destId="{B9613699-D389-47DE-94A2-9874595052A1}" srcOrd="2" destOrd="0" presId="urn:microsoft.com/office/officeart/2016/7/layout/HexagonTimeline"/>
    <dgm:cxn modelId="{549A0D3D-F32A-4EB0-B8A9-B6A9E9177C3A}" type="presParOf" srcId="{B9613699-D389-47DE-94A2-9874595052A1}" destId="{26B4BD2F-FDF2-43F2-B16B-BEB2D2725732}" srcOrd="0" destOrd="0" presId="urn:microsoft.com/office/officeart/2016/7/layout/HexagonTimeline"/>
    <dgm:cxn modelId="{2BF5E4F5-C1B7-457A-AAE7-8385CAD99FC1}" type="presParOf" srcId="{B9613699-D389-47DE-94A2-9874595052A1}" destId="{6C70F55F-492B-43E5-837C-20655AECEE3D}" srcOrd="1" destOrd="0" presId="urn:microsoft.com/office/officeart/2016/7/layout/HexagonTimeline"/>
    <dgm:cxn modelId="{63C06404-3690-4964-B886-10BBA95BCCEC}" type="presParOf" srcId="{B9613699-D389-47DE-94A2-9874595052A1}" destId="{EFE2D3E2-1871-4306-945A-082E4C6DFF62}" srcOrd="2" destOrd="0" presId="urn:microsoft.com/office/officeart/2016/7/layout/HexagonTimeline"/>
    <dgm:cxn modelId="{2F2DDBDE-F1FC-41A5-905E-531E19AA631B}" type="presParOf" srcId="{B9613699-D389-47DE-94A2-9874595052A1}" destId="{1FA22CC1-F421-42D7-B327-A0748A5CA8CA}" srcOrd="3" destOrd="0" presId="urn:microsoft.com/office/officeart/2016/7/layout/HexagonTimeline"/>
    <dgm:cxn modelId="{D20EFF5F-B5DA-452C-A36F-6CA0A783032E}" type="presParOf" srcId="{B9613699-D389-47DE-94A2-9874595052A1}" destId="{B9AAF34C-316B-4600-BE86-CE8E2DB2A167}" srcOrd="4" destOrd="0" presId="urn:microsoft.com/office/officeart/2016/7/layout/HexagonTimeline"/>
    <dgm:cxn modelId="{58A13DBD-6EE7-46A3-93A2-57A7073EC670}" type="presParOf" srcId="{BA270F43-0C36-4246-8BB8-6065D927DFD3}" destId="{237EB574-03EA-4B5E-A071-20BFF7A94025}" srcOrd="3" destOrd="0" presId="urn:microsoft.com/office/officeart/2016/7/layout/HexagonTimeline"/>
    <dgm:cxn modelId="{5CFE21CE-9216-4262-88DE-8E74347B84A1}" type="presParOf" srcId="{BA270F43-0C36-4246-8BB8-6065D927DFD3}" destId="{8713FAAE-A94E-4C45-80CC-D0CADC2C45F5}" srcOrd="4" destOrd="0" presId="urn:microsoft.com/office/officeart/2016/7/layout/HexagonTimeline"/>
    <dgm:cxn modelId="{9767D93C-1927-4E18-9B06-9C9922515002}" type="presParOf" srcId="{8713FAAE-A94E-4C45-80CC-D0CADC2C45F5}" destId="{42647E7A-7F8D-43C5-B7AA-DB1A84D62562}" srcOrd="0" destOrd="0" presId="urn:microsoft.com/office/officeart/2016/7/layout/HexagonTimeline"/>
    <dgm:cxn modelId="{A0BC8C4E-9631-4C4D-B1B5-67F3D8039D9D}" type="presParOf" srcId="{8713FAAE-A94E-4C45-80CC-D0CADC2C45F5}" destId="{6459495F-68A2-4439-A9B3-5DDACF24ECD9}" srcOrd="1" destOrd="0" presId="urn:microsoft.com/office/officeart/2016/7/layout/HexagonTimeline"/>
    <dgm:cxn modelId="{2AC3F135-61F4-4121-93E8-68BCF3AE7F1F}" type="presParOf" srcId="{8713FAAE-A94E-4C45-80CC-D0CADC2C45F5}" destId="{DA9415BC-5F5D-427A-8E4A-15DE1DCD00EC}" srcOrd="2" destOrd="0" presId="urn:microsoft.com/office/officeart/2016/7/layout/HexagonTimeline"/>
    <dgm:cxn modelId="{2B07FAA7-1259-4427-830E-DC787E62C767}" type="presParOf" srcId="{8713FAAE-A94E-4C45-80CC-D0CADC2C45F5}" destId="{66283014-8366-4F80-A66F-FA0C7794F36F}" srcOrd="3" destOrd="0" presId="urn:microsoft.com/office/officeart/2016/7/layout/HexagonTimeline"/>
    <dgm:cxn modelId="{3CACEA81-F876-4956-86AA-EB1B446D4EE8}" type="presParOf" srcId="{8713FAAE-A94E-4C45-80CC-D0CADC2C45F5}" destId="{AF0F2ED6-BC80-4E40-B2CD-6C12B31151D5}"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0F341-9293-4C26-90D0-088F2B33C03A}">
      <dsp:nvSpPr>
        <dsp:cNvPr id="0" name=""/>
        <dsp:cNvSpPr/>
      </dsp:nvSpPr>
      <dsp:spPr>
        <a:xfrm rot="5400000">
          <a:off x="773480" y="433156"/>
          <a:ext cx="508000" cy="441960"/>
        </a:xfrm>
        <a:prstGeom prst="hexagon">
          <a:avLst>
            <a:gd name="adj" fmla="val 25000"/>
            <a:gd name="vf" fmla="val 11547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US" sz="700" kern="1200">
            <a:solidFill>
              <a:schemeClr val="bg1"/>
            </a:solidFill>
          </a:endParaRPr>
        </a:p>
      </dsp:txBody>
      <dsp:txXfrm rot="-5400000">
        <a:off x="875372" y="479299"/>
        <a:ext cx="304216" cy="349674"/>
      </dsp:txXfrm>
    </dsp:sp>
    <dsp:sp modelId="{2ACD3919-7001-426A-AB4B-F855B19725C4}">
      <dsp:nvSpPr>
        <dsp:cNvPr id="0" name=""/>
        <dsp:cNvSpPr/>
      </dsp:nvSpPr>
      <dsp:spPr>
        <a:xfrm>
          <a:off x="1261872" y="501736"/>
          <a:ext cx="566928" cy="3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a:solidFill>
              <a:schemeClr val="bg1"/>
            </a:solidFill>
          </a:endParaRPr>
        </a:p>
      </dsp:txBody>
      <dsp:txXfrm>
        <a:off x="1261872" y="501736"/>
        <a:ext cx="566928" cy="304800"/>
      </dsp:txXfrm>
    </dsp:sp>
    <dsp:sp modelId="{8C3C017D-31DE-4894-A58E-484EA01BD251}">
      <dsp:nvSpPr>
        <dsp:cNvPr id="0" name=""/>
        <dsp:cNvSpPr/>
      </dsp:nvSpPr>
      <dsp:spPr>
        <a:xfrm rot="5400000">
          <a:off x="296163" y="433156"/>
          <a:ext cx="508000" cy="441960"/>
        </a:xfrm>
        <a:prstGeom prst="hexagon">
          <a:avLst>
            <a:gd name="adj" fmla="val 25000"/>
            <a:gd name="vf" fmla="val 11547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98055" y="479299"/>
        <a:ext cx="304216" cy="349674"/>
      </dsp:txXfrm>
    </dsp:sp>
    <dsp:sp modelId="{0477C87C-6BB6-44B6-A1C6-4E43231D85BB}">
      <dsp:nvSpPr>
        <dsp:cNvPr id="0" name=""/>
        <dsp:cNvSpPr/>
      </dsp:nvSpPr>
      <dsp:spPr>
        <a:xfrm rot="5400000">
          <a:off x="533908" y="864347"/>
          <a:ext cx="508000" cy="441960"/>
        </a:xfrm>
        <a:prstGeom prst="hexagon">
          <a:avLst>
            <a:gd name="adj" fmla="val 25000"/>
            <a:gd name="vf" fmla="val 115470"/>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US" sz="700" kern="1200">
            <a:solidFill>
              <a:schemeClr val="bg1"/>
            </a:solidFill>
          </a:endParaRPr>
        </a:p>
      </dsp:txBody>
      <dsp:txXfrm rot="-5400000">
        <a:off x="635800" y="910490"/>
        <a:ext cx="304216" cy="349674"/>
      </dsp:txXfrm>
    </dsp:sp>
    <dsp:sp modelId="{3B50DA3E-6BD4-4139-B1AC-C10030CCC045}">
      <dsp:nvSpPr>
        <dsp:cNvPr id="0" name=""/>
        <dsp:cNvSpPr/>
      </dsp:nvSpPr>
      <dsp:spPr>
        <a:xfrm>
          <a:off x="0" y="932927"/>
          <a:ext cx="548640" cy="3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endParaRPr lang="en-US" sz="1400" kern="1200">
            <a:solidFill>
              <a:schemeClr val="bg1"/>
            </a:solidFill>
          </a:endParaRPr>
        </a:p>
      </dsp:txBody>
      <dsp:txXfrm>
        <a:off x="0" y="932927"/>
        <a:ext cx="548640" cy="304800"/>
      </dsp:txXfrm>
    </dsp:sp>
    <dsp:sp modelId="{A45A6630-1CD6-486C-9B0E-37EDFE2A9968}">
      <dsp:nvSpPr>
        <dsp:cNvPr id="0" name=""/>
        <dsp:cNvSpPr/>
      </dsp:nvSpPr>
      <dsp:spPr>
        <a:xfrm rot="5400000">
          <a:off x="1011224" y="864347"/>
          <a:ext cx="508000" cy="441960"/>
        </a:xfrm>
        <a:prstGeom prst="hexagon">
          <a:avLst>
            <a:gd name="adj" fmla="val 25000"/>
            <a:gd name="vf" fmla="val 115470"/>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1113116" y="910490"/>
        <a:ext cx="304216" cy="349674"/>
      </dsp:txXfrm>
    </dsp:sp>
    <dsp:sp modelId="{B6FB557D-5842-4676-B3D7-7D8837E2397D}">
      <dsp:nvSpPr>
        <dsp:cNvPr id="0" name=""/>
        <dsp:cNvSpPr/>
      </dsp:nvSpPr>
      <dsp:spPr>
        <a:xfrm rot="5400000">
          <a:off x="773480" y="1295537"/>
          <a:ext cx="508000" cy="441960"/>
        </a:xfrm>
        <a:prstGeom prst="hexagon">
          <a:avLst>
            <a:gd name="adj" fmla="val 25000"/>
            <a:gd name="vf" fmla="val 115470"/>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endParaRPr lang="en-US" sz="700" kern="1200">
            <a:solidFill>
              <a:schemeClr val="bg1"/>
            </a:solidFill>
          </a:endParaRPr>
        </a:p>
      </dsp:txBody>
      <dsp:txXfrm rot="-5400000">
        <a:off x="875372" y="1341680"/>
        <a:ext cx="304216" cy="349674"/>
      </dsp:txXfrm>
    </dsp:sp>
    <dsp:sp modelId="{837C3A04-827A-4664-9B77-F5C7B0913EFC}">
      <dsp:nvSpPr>
        <dsp:cNvPr id="0" name=""/>
        <dsp:cNvSpPr/>
      </dsp:nvSpPr>
      <dsp:spPr>
        <a:xfrm>
          <a:off x="1261872" y="1364117"/>
          <a:ext cx="566928" cy="3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a:solidFill>
              <a:schemeClr val="bg1"/>
            </a:solidFill>
          </a:endParaRPr>
        </a:p>
      </dsp:txBody>
      <dsp:txXfrm>
        <a:off x="1261872" y="1364117"/>
        <a:ext cx="566928" cy="304800"/>
      </dsp:txXfrm>
    </dsp:sp>
    <dsp:sp modelId="{F03C0B2A-2BFE-4009-8E4B-8EC6B26B3C4E}">
      <dsp:nvSpPr>
        <dsp:cNvPr id="0" name=""/>
        <dsp:cNvSpPr/>
      </dsp:nvSpPr>
      <dsp:spPr>
        <a:xfrm rot="5400000">
          <a:off x="296163" y="1295537"/>
          <a:ext cx="508000" cy="441960"/>
        </a:xfrm>
        <a:prstGeom prst="hexagon">
          <a:avLst>
            <a:gd name="adj" fmla="val 25000"/>
            <a:gd name="vf" fmla="val 11547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98055" y="1341680"/>
        <a:ext cx="304216" cy="349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97975-52CC-4703-B090-3C0D7101D171}">
      <dsp:nvSpPr>
        <dsp:cNvPr id="0" name=""/>
        <dsp:cNvSpPr/>
      </dsp:nvSpPr>
      <dsp:spPr>
        <a:xfrm>
          <a:off x="294358" y="2123719"/>
          <a:ext cx="1498151" cy="579196"/>
        </a:xfrm>
        <a:prstGeom prst="homePlate">
          <a:avLst>
            <a:gd name="adj" fmla="val 40000"/>
          </a:avLst>
        </a:prstGeom>
        <a:solidFill>
          <a:schemeClr val="accent1">
            <a:lumMod val="50000"/>
          </a:schemeClr>
        </a:solidFill>
        <a:ln w="6350" cap="flat" cmpd="sng" algn="in">
          <a:noFill/>
          <a:prstDash val="solid"/>
        </a:ln>
        <a:effectLst/>
      </dsp:spPr>
      <dsp:style>
        <a:lnRef idx="1">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577850">
            <a:lnSpc>
              <a:spcPct val="90000"/>
            </a:lnSpc>
            <a:spcBef>
              <a:spcPct val="0"/>
            </a:spcBef>
            <a:spcAft>
              <a:spcPct val="35000"/>
            </a:spcAft>
          </a:pPr>
          <a:r>
            <a:rPr lang="en-US" sz="1300" kern="1200" smtClean="0"/>
            <a:t>Insert - Dropcap</a:t>
          </a:r>
          <a:endParaRPr lang="en-US" sz="1300" kern="1200" dirty="0"/>
        </a:p>
      </dsp:txBody>
      <dsp:txXfrm>
        <a:off x="294358" y="2123719"/>
        <a:ext cx="1382312" cy="579196"/>
      </dsp:txXfrm>
    </dsp:sp>
    <dsp:sp modelId="{95FCF055-303A-4445-9813-7E8E825042F7}">
      <dsp:nvSpPr>
        <dsp:cNvPr id="0" name=""/>
        <dsp:cNvSpPr/>
      </dsp:nvSpPr>
      <dsp:spPr>
        <a:xfrm>
          <a:off x="3050" y="0"/>
          <a:ext cx="2080766" cy="1544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lvl="0" algn="ctr" defTabSz="577850">
            <a:lnSpc>
              <a:spcPct val="90000"/>
            </a:lnSpc>
            <a:spcBef>
              <a:spcPct val="0"/>
            </a:spcBef>
            <a:spcAft>
              <a:spcPct val="35000"/>
            </a:spcAft>
          </a:pPr>
          <a:r>
            <a:rPr lang="en-US" sz="1300" kern="1200" smtClean="0"/>
            <a:t>Thực hiện Dropcap</a:t>
          </a:r>
          <a:endParaRPr lang="en-US" sz="1300" kern="1200" dirty="0"/>
        </a:p>
      </dsp:txBody>
      <dsp:txXfrm>
        <a:off x="3050" y="0"/>
        <a:ext cx="2080766" cy="1544523"/>
      </dsp:txXfrm>
    </dsp:sp>
    <dsp:sp modelId="{9B8552CD-49EF-4C0D-A1E0-14E2B93937C6}">
      <dsp:nvSpPr>
        <dsp:cNvPr id="0" name=""/>
        <dsp:cNvSpPr/>
      </dsp:nvSpPr>
      <dsp:spPr>
        <a:xfrm>
          <a:off x="1792509" y="2413317"/>
          <a:ext cx="582614" cy="0"/>
        </a:xfrm>
        <a:custGeom>
          <a:avLst/>
          <a:gdLst/>
          <a:ahLst/>
          <a:cxnLst/>
          <a:rect l="0" t="0" r="0" b="0"/>
          <a:pathLst>
            <a:path>
              <a:moveTo>
                <a:pt x="0" y="0"/>
              </a:moveTo>
              <a:lnTo>
                <a:pt x="582614" y="0"/>
              </a:lnTo>
            </a:path>
          </a:pathLst>
        </a:custGeom>
        <a:noFill/>
        <a:ln w="6350" cap="flat" cmpd="sng" algn="in">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D01E2BCD-A874-4A1C-89AC-5538E4157620}">
      <dsp:nvSpPr>
        <dsp:cNvPr id="0" name=""/>
        <dsp:cNvSpPr/>
      </dsp:nvSpPr>
      <dsp:spPr>
        <a:xfrm>
          <a:off x="1043433" y="1641055"/>
          <a:ext cx="0" cy="482663"/>
        </a:xfrm>
        <a:prstGeom prst="line">
          <a:avLst/>
        </a:prstGeom>
        <a:noFill/>
        <a:ln w="12700" cap="flat" cmpd="sng" algn="in">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2FDB9A9-E4A8-41C4-8D31-90A173B96E5C}">
      <dsp:nvSpPr>
        <dsp:cNvPr id="0" name=""/>
        <dsp:cNvSpPr/>
      </dsp:nvSpPr>
      <dsp:spPr>
        <a:xfrm>
          <a:off x="995167" y="1544523"/>
          <a:ext cx="96532" cy="96532"/>
        </a:xfrm>
        <a:prstGeom prst="rect">
          <a:avLst/>
        </a:prstGeom>
        <a:solidFill>
          <a:schemeClr val="accent1">
            <a:lumMod val="50000"/>
          </a:schemeClr>
        </a:solidFill>
        <a:ln>
          <a:noFill/>
        </a:ln>
        <a:effectLst/>
      </dsp:spPr>
      <dsp:style>
        <a:lnRef idx="0">
          <a:scrgbClr r="0" g="0" b="0"/>
        </a:lnRef>
        <a:fillRef idx="3">
          <a:scrgbClr r="0" g="0" b="0"/>
        </a:fillRef>
        <a:effectRef idx="3">
          <a:scrgbClr r="0" g="0" b="0"/>
        </a:effectRef>
        <a:fontRef idx="minor">
          <a:schemeClr val="lt1"/>
        </a:fontRef>
      </dsp:style>
    </dsp:sp>
    <dsp:sp modelId="{26B4BD2F-FDF2-43F2-B16B-BEB2D2725732}">
      <dsp:nvSpPr>
        <dsp:cNvPr id="0" name=""/>
        <dsp:cNvSpPr/>
      </dsp:nvSpPr>
      <dsp:spPr>
        <a:xfrm>
          <a:off x="2375124" y="2123719"/>
          <a:ext cx="1498151" cy="579196"/>
        </a:xfrm>
        <a:prstGeom prst="hexagon">
          <a:avLst>
            <a:gd name="adj" fmla="val 40000"/>
            <a:gd name="vf" fmla="val 115470"/>
          </a:avLst>
        </a:prstGeom>
        <a:solidFill>
          <a:schemeClr val="tx1">
            <a:lumMod val="85000"/>
            <a:lumOff val="15000"/>
          </a:schemeClr>
        </a:solidFill>
        <a:ln w="6350" cap="flat" cmpd="sng" algn="in">
          <a:noFill/>
          <a:prstDash val="solid"/>
        </a:ln>
        <a:effectLst/>
      </dsp:spPr>
      <dsp:style>
        <a:lnRef idx="1">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577850">
            <a:lnSpc>
              <a:spcPct val="90000"/>
            </a:lnSpc>
            <a:spcBef>
              <a:spcPct val="0"/>
            </a:spcBef>
            <a:spcAft>
              <a:spcPct val="35000"/>
            </a:spcAft>
          </a:pPr>
          <a:r>
            <a:rPr lang="en-US" sz="1300" kern="1200" smtClean="0"/>
            <a:t>Shape</a:t>
          </a:r>
          <a:endParaRPr lang="en-US" sz="1300" kern="1200" dirty="0"/>
        </a:p>
      </dsp:txBody>
      <dsp:txXfrm>
        <a:off x="2577196" y="2201842"/>
        <a:ext cx="1094007" cy="422950"/>
      </dsp:txXfrm>
    </dsp:sp>
    <dsp:sp modelId="{6C70F55F-492B-43E5-837C-20655AECEE3D}">
      <dsp:nvSpPr>
        <dsp:cNvPr id="0" name=""/>
        <dsp:cNvSpPr/>
      </dsp:nvSpPr>
      <dsp:spPr>
        <a:xfrm>
          <a:off x="2083816" y="3282111"/>
          <a:ext cx="2080766" cy="1544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lvl="0" algn="ctr" defTabSz="577850">
            <a:lnSpc>
              <a:spcPct val="90000"/>
            </a:lnSpc>
            <a:spcBef>
              <a:spcPct val="0"/>
            </a:spcBef>
            <a:spcAft>
              <a:spcPct val="35000"/>
            </a:spcAft>
          </a:pPr>
          <a:r>
            <a:rPr lang="en-US" sz="1300" kern="1200" noProof="0" smtClean="0"/>
            <a:t>Chèn Shape, định dạng shape, Format Wraptext</a:t>
          </a:r>
          <a:endParaRPr lang="en-US" sz="1300" kern="1200" noProof="0" dirty="0"/>
        </a:p>
      </dsp:txBody>
      <dsp:txXfrm>
        <a:off x="2083816" y="3282111"/>
        <a:ext cx="2080766" cy="1544523"/>
      </dsp:txXfrm>
    </dsp:sp>
    <dsp:sp modelId="{237EB574-03EA-4B5E-A071-20BFF7A94025}">
      <dsp:nvSpPr>
        <dsp:cNvPr id="0" name=""/>
        <dsp:cNvSpPr/>
      </dsp:nvSpPr>
      <dsp:spPr>
        <a:xfrm>
          <a:off x="3873275" y="2413317"/>
          <a:ext cx="582614" cy="0"/>
        </a:xfrm>
        <a:custGeom>
          <a:avLst/>
          <a:gdLst/>
          <a:ahLst/>
          <a:cxnLst/>
          <a:rect l="0" t="0" r="0" b="0"/>
          <a:pathLst>
            <a:path>
              <a:moveTo>
                <a:pt x="0" y="0"/>
              </a:moveTo>
              <a:lnTo>
                <a:pt x="582614" y="0"/>
              </a:lnTo>
            </a:path>
          </a:pathLst>
        </a:custGeom>
        <a:noFill/>
        <a:ln w="6350" cap="flat" cmpd="sng" algn="in">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EFE2D3E2-1871-4306-945A-082E4C6DFF62}">
      <dsp:nvSpPr>
        <dsp:cNvPr id="0" name=""/>
        <dsp:cNvSpPr/>
      </dsp:nvSpPr>
      <dsp:spPr>
        <a:xfrm>
          <a:off x="3124200" y="2702915"/>
          <a:ext cx="0" cy="482663"/>
        </a:xfrm>
        <a:prstGeom prst="line">
          <a:avLst/>
        </a:prstGeom>
        <a:noFill/>
        <a:ln w="12700" cap="flat" cmpd="sng" algn="in">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FA22CC1-F421-42D7-B327-A0748A5CA8CA}">
      <dsp:nvSpPr>
        <dsp:cNvPr id="0" name=""/>
        <dsp:cNvSpPr/>
      </dsp:nvSpPr>
      <dsp:spPr>
        <a:xfrm>
          <a:off x="3075933" y="3185579"/>
          <a:ext cx="96532" cy="96532"/>
        </a:xfrm>
        <a:prstGeom prst="rect">
          <a:avLst/>
        </a:prstGeom>
        <a:solidFill>
          <a:schemeClr val="tx1">
            <a:lumMod val="85000"/>
            <a:lumOff val="15000"/>
          </a:schemeClr>
        </a:solidFill>
        <a:ln>
          <a:noFill/>
        </a:ln>
        <a:effectLst/>
      </dsp:spPr>
      <dsp:style>
        <a:lnRef idx="0">
          <a:scrgbClr r="0" g="0" b="0"/>
        </a:lnRef>
        <a:fillRef idx="3">
          <a:scrgbClr r="0" g="0" b="0"/>
        </a:fillRef>
        <a:effectRef idx="3">
          <a:scrgbClr r="0" g="0" b="0"/>
        </a:effectRef>
        <a:fontRef idx="minor">
          <a:schemeClr val="lt1"/>
        </a:fontRef>
      </dsp:style>
    </dsp:sp>
    <dsp:sp modelId="{42647E7A-7F8D-43C5-B7AA-DB1A84D62562}">
      <dsp:nvSpPr>
        <dsp:cNvPr id="0" name=""/>
        <dsp:cNvSpPr/>
      </dsp:nvSpPr>
      <dsp:spPr>
        <a:xfrm rot="10800000" flipH="1">
          <a:off x="4455890" y="2123719"/>
          <a:ext cx="1498151" cy="579196"/>
        </a:xfrm>
        <a:prstGeom prst="homePlate">
          <a:avLst>
            <a:gd name="adj" fmla="val 40000"/>
          </a:avLst>
        </a:prstGeom>
        <a:solidFill>
          <a:schemeClr val="bg1">
            <a:lumMod val="85000"/>
          </a:schemeClr>
        </a:solidFill>
        <a:ln w="6350" cap="flat" cmpd="sng" algn="in">
          <a:noFill/>
          <a:prstDash val="solid"/>
        </a:ln>
        <a:effectLst/>
      </dsp:spPr>
      <dsp:style>
        <a:lnRef idx="1">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rPr>
            <a:t>Group Object</a:t>
          </a:r>
          <a:endParaRPr lang="en-US" sz="1300" kern="1200" dirty="0">
            <a:solidFill>
              <a:schemeClr val="tx1"/>
            </a:solidFill>
          </a:endParaRPr>
        </a:p>
      </dsp:txBody>
      <dsp:txXfrm rot="10800000">
        <a:off x="4455890" y="2123719"/>
        <a:ext cx="1382312" cy="579196"/>
      </dsp:txXfrm>
    </dsp:sp>
    <dsp:sp modelId="{6459495F-68A2-4439-A9B3-5DDACF24ECD9}">
      <dsp:nvSpPr>
        <dsp:cNvPr id="0" name=""/>
        <dsp:cNvSpPr/>
      </dsp:nvSpPr>
      <dsp:spPr>
        <a:xfrm flipH="1">
          <a:off x="4164583" y="0"/>
          <a:ext cx="2080766" cy="1544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lvl="0" algn="ctr" defTabSz="577850">
            <a:lnSpc>
              <a:spcPct val="90000"/>
            </a:lnSpc>
            <a:spcBef>
              <a:spcPct val="0"/>
            </a:spcBef>
            <a:spcAft>
              <a:spcPct val="35000"/>
            </a:spcAft>
          </a:pPr>
          <a:r>
            <a:rPr lang="en-US" sz="1300" kern="1200" smtClean="0"/>
            <a:t>Lựa chọn các object, đạnh dạng, nhóm các đối tượng</a:t>
          </a:r>
          <a:endParaRPr lang="en-US" sz="1300" kern="1200" dirty="0"/>
        </a:p>
      </dsp:txBody>
      <dsp:txXfrm>
        <a:off x="4164583" y="0"/>
        <a:ext cx="2080766" cy="1544523"/>
      </dsp:txXfrm>
    </dsp:sp>
    <dsp:sp modelId="{DA9415BC-5F5D-427A-8E4A-15DE1DCD00EC}">
      <dsp:nvSpPr>
        <dsp:cNvPr id="0" name=""/>
        <dsp:cNvSpPr/>
      </dsp:nvSpPr>
      <dsp:spPr>
        <a:xfrm flipH="1">
          <a:off x="5204966" y="1641055"/>
          <a:ext cx="0" cy="482663"/>
        </a:xfrm>
        <a:prstGeom prst="line">
          <a:avLst/>
        </a:prstGeom>
        <a:noFill/>
        <a:ln w="12700" cap="flat" cmpd="sng" algn="in">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6283014-8366-4F80-A66F-FA0C7794F36F}">
      <dsp:nvSpPr>
        <dsp:cNvPr id="0" name=""/>
        <dsp:cNvSpPr/>
      </dsp:nvSpPr>
      <dsp:spPr>
        <a:xfrm flipH="1">
          <a:off x="5156699" y="1544523"/>
          <a:ext cx="96532" cy="96532"/>
        </a:xfrm>
        <a:prstGeom prst="rect">
          <a:avLst/>
        </a:prstGeom>
        <a:solidFill>
          <a:schemeClr val="bg1">
            <a:lumMod val="75000"/>
          </a:schemeClr>
        </a:solidFill>
        <a:ln>
          <a:noFill/>
        </a:ln>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16/04/2019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9" name="Straight Connector 8" title="Verticle Rule Line"/>
          <p:cNvCxnSpPr>
            <a:cxnSpLocks/>
          </p:cNvCxnSpPr>
          <p:nvPr/>
        </p:nvCxnSpPr>
        <p:spPr>
          <a:xfrm>
            <a:off x="5141410" y="1115732"/>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xmlns=""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16/04/2019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xmlns="" id="{FBC751F3-ABD6-4995-8494-4932D12ACE1B}"/>
              </a:ext>
            </a:extLst>
          </p:cNvPr>
          <p:cNvSpPr>
            <a:spLocks noGrp="1"/>
          </p:cNvSpPr>
          <p:nvPr>
            <p:ph sz="quarter" idx="19"/>
          </p:nvPr>
        </p:nvSpPr>
        <p:spPr>
          <a:xfrm>
            <a:off x="5326063" y="559678"/>
            <a:ext cx="6103937" cy="519183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16/04/2019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xmlns=""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smtClean="0"/>
              <a:t>Click icon to add picture</a:t>
            </a:r>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16/04/2019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xmlns="" id="{4889D34E-DF9E-41B7-A5EC-B9D63999B3D0}"/>
              </a:ext>
            </a:extLst>
          </p:cNvPr>
          <p:cNvSpPr>
            <a:spLocks noGrp="1"/>
          </p:cNvSpPr>
          <p:nvPr>
            <p:ph idx="1"/>
          </p:nvPr>
        </p:nvSpPr>
        <p:spPr>
          <a:xfrm>
            <a:off x="5181600" y="559678"/>
            <a:ext cx="6172200" cy="561728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5181600" y="540628"/>
            <a:ext cx="6248400" cy="248894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5181600" y="3712467"/>
            <a:ext cx="6248400" cy="248222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F316E73E-FB98-2A42-974A-9CD83D46C100}" type="datetime1">
              <a:rPr lang="en-US" noProof="0" smtClean="0"/>
              <a:t>16/04/2019</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A115EF-7A83-9842-815E-554E5DEB63CD}" type="datetime1">
              <a:rPr lang="en-US" noProof="0" smtClean="0"/>
              <a:t>16/04/2019</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4BE097A0-4000-B744-87D8-18F42A934248}" type="datetime1">
              <a:rPr lang="en-US" noProof="0" smtClean="0"/>
              <a:t>16/04/2019</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16/04/2019</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23902382"/>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xmlns=""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C3BDDDD7-72ED-FC4E-8075-0107060235C5}" type="datetime1">
              <a:rPr lang="en-US" noProof="0" smtClean="0"/>
              <a:t>16/04/2019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xmlns="" id="{3837580B-9009-4524-B820-7ACB27BCBEB4}"/>
              </a:ext>
            </a:extLst>
          </p:cNvPr>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cxnSp>
        <p:nvCxnSpPr>
          <p:cNvPr id="12" name="Straight Connector 11" title="Horizontal Rule Line">
            <a:extLst>
              <a:ext uri="{FF2B5EF4-FFF2-40B4-BE49-F238E27FC236}">
                <a16:creationId xmlns:a16="http://schemas.microsoft.com/office/drawing/2014/main" xmlns=""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p>
            <a:fld id="{26B3D9D9-8B30-6A45-929D-0A0366E2E953}" type="datetime1">
              <a:rPr lang="en-US" noProof="0" smtClean="0"/>
              <a:t>16/04/2019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xmlns=""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xmlns=""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xmlns=""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xmlns=""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xmlns=""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xmlns=""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xmlns=""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xmlns=""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xmlns=""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xmlns=""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xmlns=""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xmlns=""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smtClean="0"/>
              <a:t>Click to edit Master title style</a:t>
            </a:r>
            <a:endParaRPr lang="en-US" noProof="0"/>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16/04/2019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xmlns=""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xmlns=""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xmlns=""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xmlns=""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xmlns=""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16/04/2019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xmlns=""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16/04/2019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xmlns=""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xmlns=""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xmlns=""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xmlns=""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xmlns=""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xmlns=""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xmlns=""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xmlns=""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xmlns=""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xmlns=""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xmlns=""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16/04/2019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xmlns=""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xmlns=""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xmlns=""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xmlns=""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xmlns=""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xmlns=""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xmlns=""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xmlns=""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xmlns=""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xmlns=""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xmlns=""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xmlns=""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xmlns=""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xmlns=""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xmlns=""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16/04/2019</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16/04/2019</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chart" Target="../charts/chart1.xml"/><Relationship Id="rId4" Type="http://schemas.openxmlformats.org/officeDocument/2006/relationships/diagramData" Target="../diagrams/data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tmp"/><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thinhdoanvu/Office/blob/master/De01/De01_cauhoi.docx" TargetMode="External"/><Relationship Id="rId13" Type="http://schemas.openxmlformats.org/officeDocument/2006/relationships/image" Target="../media/image10.tmp"/><Relationship Id="rId3" Type="http://schemas.openxmlformats.org/officeDocument/2006/relationships/hyperlink" Target="https://github.com/thinhdoanvu/Office" TargetMode="External"/><Relationship Id="rId7" Type="http://schemas.openxmlformats.org/officeDocument/2006/relationships/hyperlink" Target="https://github.com/thinhdoanvu/Office/blob/master/De01/De01_Ketqua.pdf" TargetMode="External"/><Relationship Id="rId12" Type="http://schemas.openxmlformats.org/officeDocument/2006/relationships/image" Target="../media/image9.png"/><Relationship Id="rId2" Type="http://schemas.openxmlformats.org/officeDocument/2006/relationships/image" Target="../media/image6.tmp"/><Relationship Id="rId1" Type="http://schemas.openxmlformats.org/officeDocument/2006/relationships/slideLayout" Target="../slideLayouts/slideLayout7.xml"/><Relationship Id="rId6" Type="http://schemas.openxmlformats.org/officeDocument/2006/relationships/hyperlink" Target="https://github.com/thinhdoanvu/Office/blob/master/De01/De01_Ketqua.docx" TargetMode="External"/><Relationship Id="rId11" Type="http://schemas.openxmlformats.org/officeDocument/2006/relationships/image" Target="../media/image8.jpeg"/><Relationship Id="rId5" Type="http://schemas.openxmlformats.org/officeDocument/2006/relationships/hyperlink" Target="https://github.com/thinhdoanvu/Office/blob/master/De01/De01_Dulieu.docx" TargetMode="External"/><Relationship Id="rId10" Type="http://schemas.openxmlformats.org/officeDocument/2006/relationships/hyperlink" Target="https://github.com/thinhdoanvu/Office/blob/master/De01/DakBla.jpg" TargetMode="External"/><Relationship Id="rId4" Type="http://schemas.openxmlformats.org/officeDocument/2006/relationships/image" Target="../media/image7.JPG"/><Relationship Id="rId9" Type="http://schemas.openxmlformats.org/officeDocument/2006/relationships/hyperlink" Target="https://github.com/thinhdoanvu/Office/blob/master/De01/Tuyensinh.png" TargetMode="External"/><Relationship Id="rId14" Type="http://schemas.openxmlformats.org/officeDocument/2006/relationships/image" Target="../media/image11.tmp"/></Relationships>
</file>

<file path=ppt/slides/_rels/slide6.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679374-8EAE-4873-9BB6-F6C630302DA2}"/>
              </a:ext>
            </a:extLst>
          </p:cNvPr>
          <p:cNvSpPr>
            <a:spLocks noGrp="1"/>
          </p:cNvSpPr>
          <p:nvPr>
            <p:ph type="ctrTitle"/>
          </p:nvPr>
        </p:nvSpPr>
        <p:spPr>
          <a:xfrm>
            <a:off x="5422900" y="1264197"/>
            <a:ext cx="6451600" cy="4268965"/>
          </a:xfrm>
        </p:spPr>
        <p:txBody>
          <a:bodyPr>
            <a:normAutofit/>
          </a:bodyPr>
          <a:lstStyle/>
          <a:p>
            <a:pPr>
              <a:lnSpc>
                <a:spcPct val="100000"/>
              </a:lnSpc>
            </a:pPr>
            <a:r>
              <a:rPr lang="en-US" sz="4800" smtClean="0"/>
              <a:t>Đổi mới phần bài tập và đề thi kết thúc </a:t>
            </a:r>
            <a:br>
              <a:rPr lang="en-US" sz="4800" smtClean="0"/>
            </a:br>
            <a:r>
              <a:rPr lang="en-US" sz="4800" smtClean="0"/>
              <a:t>học phần TH. THCS</a:t>
            </a:r>
            <a:endParaRPr lang="en-US" sz="4800"/>
          </a:p>
        </p:txBody>
      </p:sp>
      <p:sp>
        <p:nvSpPr>
          <p:cNvPr id="3" name="Subtitle 2">
            <a:extLst>
              <a:ext uri="{FF2B5EF4-FFF2-40B4-BE49-F238E27FC236}">
                <a16:creationId xmlns:a16="http://schemas.microsoft.com/office/drawing/2014/main" xmlns="" id="{7E42C4E3-AFAF-4630-AF6D-21FB3C29CF71}"/>
              </a:ext>
            </a:extLst>
          </p:cNvPr>
          <p:cNvSpPr>
            <a:spLocks noGrp="1"/>
          </p:cNvSpPr>
          <p:nvPr>
            <p:ph type="subTitle" idx="1"/>
          </p:nvPr>
        </p:nvSpPr>
        <p:spPr>
          <a:xfrm>
            <a:off x="558799" y="4132481"/>
            <a:ext cx="4394269" cy="1591181"/>
          </a:xfrm>
        </p:spPr>
        <p:txBody>
          <a:bodyPr/>
          <a:lstStyle/>
          <a:p>
            <a:r>
              <a:rPr lang="en-US" smtClean="0"/>
              <a:t>Áp dụng hình thức đề thi MOS (Microsoft Office Specialist) vào nội dung bài tập, bài kiểm tra, và bài thi</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69" y="1149897"/>
            <a:ext cx="3657600" cy="2429302"/>
          </a:xfrm>
          <a:prstGeom prst="rect">
            <a:avLst/>
          </a:prstGeom>
        </p:spPr>
      </p:pic>
    </p:spTree>
    <p:extLst>
      <p:ext uri="{BB962C8B-B14F-4D97-AF65-F5344CB8AC3E}">
        <p14:creationId xmlns:p14="http://schemas.microsoft.com/office/powerpoint/2010/main" val="119388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54DA9A-F01A-481E-A192-F11CA07CCE35}"/>
              </a:ext>
            </a:extLst>
          </p:cNvPr>
          <p:cNvSpPr>
            <a:spLocks noGrp="1"/>
          </p:cNvSpPr>
          <p:nvPr>
            <p:ph type="title"/>
          </p:nvPr>
        </p:nvSpPr>
        <p:spPr/>
        <p:txBody>
          <a:bodyPr/>
          <a:lstStyle/>
          <a:p>
            <a:r>
              <a:rPr lang="en-US"/>
              <a:t>Nội dung hiện tại</a:t>
            </a:r>
            <a:endParaRPr lang="en-US"/>
          </a:p>
        </p:txBody>
      </p:sp>
      <p:sp>
        <p:nvSpPr>
          <p:cNvPr id="3" name="Text Placeholder 2">
            <a:extLst>
              <a:ext uri="{FF2B5EF4-FFF2-40B4-BE49-F238E27FC236}">
                <a16:creationId xmlns:a16="http://schemas.microsoft.com/office/drawing/2014/main" xmlns="" id="{6DCC875B-FB79-4EB2-ACC0-A26593F489C1}"/>
              </a:ext>
            </a:extLst>
          </p:cNvPr>
          <p:cNvSpPr>
            <a:spLocks noGrp="1"/>
          </p:cNvSpPr>
          <p:nvPr>
            <p:ph type="body" sz="quarter" idx="18"/>
          </p:nvPr>
        </p:nvSpPr>
        <p:spPr/>
        <p:txBody>
          <a:bodyPr/>
          <a:lstStyle/>
          <a:p>
            <a:r>
              <a:rPr lang="en-US"/>
              <a:t>Hiện nay, phần bài tập, bài ôn tập, bài kiểm tra và bài thi có cùng một định dạng: </a:t>
            </a:r>
          </a:p>
          <a:p>
            <a:pPr marL="342900" indent="-342900">
              <a:buFont typeface="Arial" panose="020B0604020202020204" pitchFamily="34" charset="0"/>
              <a:buChar char="•"/>
            </a:pPr>
            <a:r>
              <a:rPr lang="en-US"/>
              <a:t>Mẫu văn bản sẵn có, </a:t>
            </a:r>
          </a:p>
          <a:p>
            <a:pPr marL="342900" indent="-342900">
              <a:buFont typeface="Arial" panose="020B0604020202020204" pitchFamily="34" charset="0"/>
              <a:buChar char="•"/>
            </a:pPr>
            <a:r>
              <a:rPr lang="en-US"/>
              <a:t>Ẩn phần yêu cầu cụ thể,</a:t>
            </a:r>
          </a:p>
          <a:p>
            <a:pPr marL="342900" indent="-342900">
              <a:buFont typeface="Arial" panose="020B0604020202020204" pitchFamily="34" charset="0"/>
              <a:buChar char="•"/>
            </a:pPr>
            <a:r>
              <a:rPr lang="en-US"/>
              <a:t>Sinh viên phải tư duy để thực hiện yêu cầu</a:t>
            </a:r>
            <a:endParaRPr lang="en-US"/>
          </a:p>
        </p:txBody>
      </p:sp>
      <p:sp>
        <p:nvSpPr>
          <p:cNvPr id="4" name="Content Placeholder 3">
            <a:extLst>
              <a:ext uri="{FF2B5EF4-FFF2-40B4-BE49-F238E27FC236}">
                <a16:creationId xmlns:a16="http://schemas.microsoft.com/office/drawing/2014/main" xmlns="" id="{52ACB615-64CF-4226-B7EB-A7D9E8A800A2}"/>
              </a:ext>
            </a:extLst>
          </p:cNvPr>
          <p:cNvSpPr>
            <a:spLocks noGrp="1"/>
          </p:cNvSpPr>
          <p:nvPr>
            <p:ph idx="1"/>
          </p:nvPr>
        </p:nvSpPr>
        <p:spPr/>
        <p:txBody>
          <a:bodyPr/>
          <a:lstStyle/>
          <a:p>
            <a:endParaRPr lang="en-US" smtClean="0"/>
          </a:p>
          <a:p>
            <a:endParaRPr lang="en-US" smtClean="0"/>
          </a:p>
          <a:p>
            <a:r>
              <a:rPr lang="en-US" smtClean="0"/>
              <a:t>Table</a:t>
            </a:r>
            <a:endParaRPr lang="en-US"/>
          </a:p>
        </p:txBody>
      </p:sp>
      <p:sp>
        <p:nvSpPr>
          <p:cNvPr id="5" name="Text Placeholder 4">
            <a:extLst>
              <a:ext uri="{FF2B5EF4-FFF2-40B4-BE49-F238E27FC236}">
                <a16:creationId xmlns:a16="http://schemas.microsoft.com/office/drawing/2014/main" xmlns="" id="{7CC704F7-10A3-438C-BF49-21B39AA5FD1F}"/>
              </a:ext>
            </a:extLst>
          </p:cNvPr>
          <p:cNvSpPr>
            <a:spLocks noGrp="1"/>
          </p:cNvSpPr>
          <p:nvPr>
            <p:ph type="body" sz="quarter" idx="13"/>
          </p:nvPr>
        </p:nvSpPr>
        <p:spPr/>
        <p:txBody>
          <a:bodyPr/>
          <a:lstStyle/>
          <a:p>
            <a:endParaRPr lang="en-US" smtClean="0"/>
          </a:p>
          <a:p>
            <a:endParaRPr lang="en-US" smtClean="0"/>
          </a:p>
          <a:p>
            <a:r>
              <a:rPr lang="en-US" smtClean="0"/>
              <a:t>Shape</a:t>
            </a:r>
            <a:endParaRPr lang="en-US"/>
          </a:p>
        </p:txBody>
      </p:sp>
      <p:sp>
        <p:nvSpPr>
          <p:cNvPr id="6" name="Text Placeholder 5">
            <a:extLst>
              <a:ext uri="{FF2B5EF4-FFF2-40B4-BE49-F238E27FC236}">
                <a16:creationId xmlns:a16="http://schemas.microsoft.com/office/drawing/2014/main" xmlns="" id="{C0CB0B93-889C-4918-9E62-5E0470169619}"/>
              </a:ext>
            </a:extLst>
          </p:cNvPr>
          <p:cNvSpPr>
            <a:spLocks noGrp="1"/>
          </p:cNvSpPr>
          <p:nvPr>
            <p:ph type="body" sz="quarter" idx="14"/>
          </p:nvPr>
        </p:nvSpPr>
        <p:spPr/>
        <p:txBody>
          <a:bodyPr/>
          <a:lstStyle/>
          <a:p>
            <a:endParaRPr lang="en-US" smtClean="0"/>
          </a:p>
          <a:p>
            <a:endParaRPr lang="en-US" smtClean="0"/>
          </a:p>
          <a:p>
            <a:r>
              <a:rPr lang="en-US" smtClean="0"/>
              <a:t>Picture</a:t>
            </a:r>
            <a:endParaRPr lang="en-US"/>
          </a:p>
        </p:txBody>
      </p:sp>
      <p:sp>
        <p:nvSpPr>
          <p:cNvPr id="7" name="Text Placeholder 6">
            <a:extLst>
              <a:ext uri="{FF2B5EF4-FFF2-40B4-BE49-F238E27FC236}">
                <a16:creationId xmlns:a16="http://schemas.microsoft.com/office/drawing/2014/main" xmlns="" id="{E818D25A-67F7-4CDC-A9F9-92E596277CD6}"/>
              </a:ext>
            </a:extLst>
          </p:cNvPr>
          <p:cNvSpPr>
            <a:spLocks noGrp="1"/>
          </p:cNvSpPr>
          <p:nvPr>
            <p:ph type="body" sz="quarter" idx="19"/>
          </p:nvPr>
        </p:nvSpPr>
        <p:spPr/>
        <p:txBody>
          <a:bodyPr/>
          <a:lstStyle/>
          <a:p>
            <a:endParaRPr lang="en-US" smtClean="0"/>
          </a:p>
          <a:p>
            <a:endParaRPr lang="en-US"/>
          </a:p>
          <a:p>
            <a:r>
              <a:rPr lang="en-US" smtClean="0"/>
              <a:t>SmartArt</a:t>
            </a:r>
            <a:endParaRPr lang="en-US"/>
          </a:p>
        </p:txBody>
      </p:sp>
      <p:sp>
        <p:nvSpPr>
          <p:cNvPr id="8" name="Text Placeholder 7">
            <a:extLst>
              <a:ext uri="{FF2B5EF4-FFF2-40B4-BE49-F238E27FC236}">
                <a16:creationId xmlns:a16="http://schemas.microsoft.com/office/drawing/2014/main" xmlns="" id="{C78C2BF3-B597-4BD5-90B4-54EB9C2F6EE1}"/>
              </a:ext>
            </a:extLst>
          </p:cNvPr>
          <p:cNvSpPr>
            <a:spLocks noGrp="1"/>
          </p:cNvSpPr>
          <p:nvPr>
            <p:ph type="body" sz="quarter" idx="20"/>
          </p:nvPr>
        </p:nvSpPr>
        <p:spPr/>
        <p:txBody>
          <a:bodyPr/>
          <a:lstStyle/>
          <a:p>
            <a:endParaRPr lang="en-US" smtClean="0"/>
          </a:p>
          <a:p>
            <a:endParaRPr lang="en-US"/>
          </a:p>
          <a:p>
            <a:r>
              <a:rPr lang="en-US" smtClean="0"/>
              <a:t>Equation</a:t>
            </a:r>
            <a:endParaRPr lang="en-US"/>
          </a:p>
        </p:txBody>
      </p:sp>
      <p:sp>
        <p:nvSpPr>
          <p:cNvPr id="9" name="Text Placeholder 8">
            <a:extLst>
              <a:ext uri="{FF2B5EF4-FFF2-40B4-BE49-F238E27FC236}">
                <a16:creationId xmlns:a16="http://schemas.microsoft.com/office/drawing/2014/main" xmlns="" id="{1637545D-50F9-427A-9297-89D0C0CFAB4F}"/>
              </a:ext>
            </a:extLst>
          </p:cNvPr>
          <p:cNvSpPr>
            <a:spLocks noGrp="1"/>
          </p:cNvSpPr>
          <p:nvPr>
            <p:ph type="body" sz="quarter" idx="21"/>
          </p:nvPr>
        </p:nvSpPr>
        <p:spPr/>
        <p:txBody>
          <a:bodyPr/>
          <a:lstStyle/>
          <a:p>
            <a:endParaRPr lang="en-US" smtClean="0"/>
          </a:p>
          <a:p>
            <a:endParaRPr lang="en-US"/>
          </a:p>
          <a:p>
            <a:r>
              <a:rPr lang="en-US" smtClean="0"/>
              <a:t>Chart</a:t>
            </a:r>
            <a:endParaRPr lang="en-US"/>
          </a:p>
        </p:txBody>
      </p:sp>
      <p:sp>
        <p:nvSpPr>
          <p:cNvPr id="10" name="Slide Number Placeholder 9">
            <a:extLst>
              <a:ext uri="{FF2B5EF4-FFF2-40B4-BE49-F238E27FC236}">
                <a16:creationId xmlns:a16="http://schemas.microsoft.com/office/drawing/2014/main" xmlns="" id="{EC7ECEE9-580B-8B4A-919F-4C04337CEC51}"/>
              </a:ext>
            </a:extLst>
          </p:cNvPr>
          <p:cNvSpPr>
            <a:spLocks noGrp="1"/>
          </p:cNvSpPr>
          <p:nvPr>
            <p:ph type="sldNum" sz="quarter" idx="12"/>
          </p:nvPr>
        </p:nvSpPr>
        <p:spPr/>
        <p:txBody>
          <a:bodyPr/>
          <a:lstStyle/>
          <a:p>
            <a:fld id="{13D2E340-0663-474B-992C-9192B5C45E57}" type="slidenum">
              <a:rPr lang="en-US" smtClean="0"/>
              <a:t>2</a:t>
            </a:fld>
            <a:endParaRPr lang="en-US"/>
          </a:p>
        </p:txBody>
      </p:sp>
      <p:pic>
        <p:nvPicPr>
          <p:cNvPr id="14" name="Picture 13"/>
          <p:cNvPicPr>
            <a:picLocks noChangeAspect="1"/>
          </p:cNvPicPr>
          <p:nvPr/>
        </p:nvPicPr>
        <p:blipFill>
          <a:blip r:embed="rId2"/>
          <a:stretch>
            <a:fillRect/>
          </a:stretch>
        </p:blipFill>
        <p:spPr>
          <a:xfrm>
            <a:off x="5425879" y="932200"/>
            <a:ext cx="1194671" cy="121182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6" name="Flowchart: Multidocument 15"/>
          <p:cNvSpPr/>
          <p:nvPr/>
        </p:nvSpPr>
        <p:spPr>
          <a:xfrm>
            <a:off x="7673194" y="1036582"/>
            <a:ext cx="1191406" cy="1107446"/>
          </a:xfrm>
          <a:prstGeom prst="flowChartMultidocumen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20" name="Picture Placeholder 19"/>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t="82" b="82"/>
          <a:stretch>
            <a:fillRect/>
          </a:stretch>
        </p:blipFill>
        <p:spPr>
          <a:xfrm>
            <a:off x="9745290" y="1002705"/>
            <a:ext cx="1141323" cy="1141323"/>
          </a:xfrm>
        </p:spPr>
      </p:pic>
      <p:graphicFrame>
        <p:nvGraphicFramePr>
          <p:cNvPr id="24" name="Diagram 23"/>
          <p:cNvGraphicFramePr/>
          <p:nvPr>
            <p:extLst>
              <p:ext uri="{D42A27DB-BD31-4B8C-83A1-F6EECF244321}">
                <p14:modId xmlns:p14="http://schemas.microsoft.com/office/powerpoint/2010/main" val="1401763147"/>
              </p:ext>
            </p:extLst>
          </p:nvPr>
        </p:nvGraphicFramePr>
        <p:xfrm>
          <a:off x="5276399" y="3389483"/>
          <a:ext cx="1828800" cy="2170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14="http://schemas.microsoft.com/office/drawing/2010/main" Requires="a14">
          <p:sp>
            <p:nvSpPr>
              <p:cNvPr id="28" name="TextBox 27"/>
              <p:cNvSpPr txBox="1"/>
              <p:nvPr/>
            </p:nvSpPr>
            <p:spPr>
              <a:xfrm>
                <a:off x="7247935" y="3961272"/>
                <a:ext cx="2037491" cy="102707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smtClean="0">
                                  <a:latin typeface="Cambria Math" panose="02040503050406030204" pitchFamily="18" charset="0"/>
                                </a:rPr>
                                <m:t>𝑥</m:t>
                              </m:r>
                              <m:r>
                                <a:rPr lang="pt-BR" i="1" smtClean="0">
                                  <a:latin typeface="Cambria Math" panose="02040503050406030204" pitchFamily="18" charset="0"/>
                                </a:rPr>
                                <m:t>+</m:t>
                              </m:r>
                              <m:r>
                                <a:rPr lang="pt-BR" i="1" smtClean="0">
                                  <a:latin typeface="Cambria Math" panose="02040503050406030204" pitchFamily="18" charset="0"/>
                                </a:rPr>
                                <m:t>𝑎</m:t>
                              </m:r>
                            </m:e>
                          </m:d>
                        </m:e>
                        <m:sup>
                          <m:r>
                            <a:rPr lang="pt-BR" i="1" smtClean="0">
                              <a:latin typeface="Cambria Math" panose="02040503050406030204" pitchFamily="18" charset="0"/>
                            </a:rPr>
                            <m:t>𝑛</m:t>
                          </m:r>
                        </m:sup>
                      </m:sSup>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𝑘</m:t>
                          </m:r>
                          <m:r>
                            <a:rPr lang="pt-BR" i="1" smtClean="0">
                              <a:latin typeface="Cambria Math" panose="02040503050406030204" pitchFamily="18" charset="0"/>
                            </a:rPr>
                            <m:t>=0</m:t>
                          </m:r>
                        </m:sub>
                        <m:sup>
                          <m:r>
                            <a:rPr lang="pt-BR" i="1" smtClean="0">
                              <a:latin typeface="Cambria Math" panose="02040503050406030204" pitchFamily="18" charset="0"/>
                            </a:rPr>
                            <m:t>𝑛</m:t>
                          </m:r>
                        </m:sup>
                        <m:e>
                          <m:d>
                            <m:dPr>
                              <m:ctrlPr>
                                <a:rPr lang="pt-BR" i="1" smtClean="0">
                                  <a:latin typeface="Cambria Math" panose="02040503050406030204" pitchFamily="18" charset="0"/>
                                </a:rPr>
                              </m:ctrlPr>
                            </m:dPr>
                            <m:e>
                              <m:f>
                                <m:fPr>
                                  <m:type m:val="noBar"/>
                                  <m:ctrlPr>
                                    <a:rPr lang="pt-BR" i="1" smtClean="0">
                                      <a:latin typeface="Cambria Math" panose="02040503050406030204" pitchFamily="18" charset="0"/>
                                    </a:rPr>
                                  </m:ctrlPr>
                                </m:fPr>
                                <m:num>
                                  <m:r>
                                    <a:rPr lang="pt-BR" i="1" smtClean="0">
                                      <a:latin typeface="Cambria Math" panose="02040503050406030204" pitchFamily="18" charset="0"/>
                                    </a:rPr>
                                    <m:t>𝑛</m:t>
                                  </m:r>
                                </m:num>
                                <m:den>
                                  <m:r>
                                    <a:rPr lang="pt-BR" i="1" smtClean="0">
                                      <a:latin typeface="Cambria Math" panose="02040503050406030204" pitchFamily="18" charset="0"/>
                                    </a:rPr>
                                    <m:t>𝑘</m:t>
                                  </m:r>
                                </m:den>
                              </m:f>
                            </m:e>
                          </m:d>
                          <m:sSup>
                            <m:sSupPr>
                              <m:ctrlPr>
                                <a:rPr lang="pt-BR" i="1" smtClean="0">
                                  <a:latin typeface="Cambria Math" panose="02040503050406030204" pitchFamily="18" charset="0"/>
                                </a:rPr>
                              </m:ctrlPr>
                            </m:sSupPr>
                            <m:e>
                              <m:r>
                                <a:rPr lang="pt-BR" i="1" smtClean="0">
                                  <a:latin typeface="Cambria Math" panose="02040503050406030204" pitchFamily="18" charset="0"/>
                                </a:rPr>
                                <m:t>𝑥</m:t>
                              </m:r>
                            </m:e>
                            <m:sup>
                              <m:r>
                                <a:rPr lang="pt-BR" i="1" smtClean="0">
                                  <a:latin typeface="Cambria Math" panose="02040503050406030204" pitchFamily="18" charset="0"/>
                                </a:rPr>
                                <m:t>𝑘</m:t>
                              </m:r>
                            </m:sup>
                          </m:sSup>
                          <m:sSup>
                            <m:sSupPr>
                              <m:ctrlPr>
                                <a:rPr lang="pt-BR" i="1" smtClean="0">
                                  <a:latin typeface="Cambria Math" panose="02040503050406030204" pitchFamily="18" charset="0"/>
                                </a:rPr>
                              </m:ctrlPr>
                            </m:sSupPr>
                            <m:e>
                              <m:r>
                                <a:rPr lang="pt-BR" i="1" smtClean="0">
                                  <a:latin typeface="Cambria Math" panose="02040503050406030204" pitchFamily="18" charset="0"/>
                                </a:rPr>
                                <m:t>𝑎</m:t>
                              </m:r>
                            </m:e>
                            <m:sup>
                              <m:r>
                                <a:rPr lang="pt-BR" i="1" smtClean="0">
                                  <a:latin typeface="Cambria Math" panose="02040503050406030204" pitchFamily="18" charset="0"/>
                                </a:rPr>
                                <m:t>𝑛</m:t>
                              </m:r>
                              <m:r>
                                <a:rPr lang="pt-BR" i="1" smtClean="0">
                                  <a:latin typeface="Cambria Math" panose="02040503050406030204" pitchFamily="18" charset="0"/>
                                </a:rPr>
                                <m:t>−</m:t>
                              </m:r>
                              <m:r>
                                <a:rPr lang="pt-BR" i="1" smtClean="0">
                                  <a:latin typeface="Cambria Math" panose="02040503050406030204" pitchFamily="18" charset="0"/>
                                </a:rPr>
                                <m:t>𝑘</m:t>
                              </m:r>
                            </m:sup>
                          </m:sSup>
                        </m:e>
                      </m:nary>
                    </m:oMath>
                  </m:oMathPara>
                </a14:m>
                <a:endParaRPr lang="en-US"/>
              </a:p>
            </p:txBody>
          </p:sp>
        </mc:Choice>
        <mc:Fallback>
          <p:sp>
            <p:nvSpPr>
              <p:cNvPr id="28" name="TextBox 27"/>
              <p:cNvSpPr txBox="1">
                <a:spLocks noRot="1" noChangeAspect="1" noMove="1" noResize="1" noEditPoints="1" noAdjustHandles="1" noChangeArrowheads="1" noChangeShapeType="1" noTextEdit="1"/>
              </p:cNvSpPr>
              <p:nvPr/>
            </p:nvSpPr>
            <p:spPr>
              <a:xfrm>
                <a:off x="7247935" y="3961272"/>
                <a:ext cx="2037491" cy="1027076"/>
              </a:xfrm>
              <a:prstGeom prst="rect">
                <a:avLst/>
              </a:prstGeom>
              <a:blipFill rotWithShape="0">
                <a:blip r:embed="rId9"/>
                <a:stretch>
                  <a:fillRect/>
                </a:stretch>
              </a:blipFill>
            </p:spPr>
            <p:txBody>
              <a:bodyPr/>
              <a:lstStyle/>
              <a:p>
                <a:r>
                  <a:rPr lang="en-US">
                    <a:noFill/>
                  </a:rPr>
                  <a:t> </a:t>
                </a:r>
              </a:p>
            </p:txBody>
          </p:sp>
        </mc:Fallback>
      </mc:AlternateContent>
      <p:graphicFrame>
        <p:nvGraphicFramePr>
          <p:cNvPr id="40" name="Chart 39"/>
          <p:cNvGraphicFramePr/>
          <p:nvPr>
            <p:extLst>
              <p:ext uri="{D42A27DB-BD31-4B8C-83A1-F6EECF244321}">
                <p14:modId xmlns:p14="http://schemas.microsoft.com/office/powerpoint/2010/main" val="609332371"/>
              </p:ext>
            </p:extLst>
          </p:nvPr>
        </p:nvGraphicFramePr>
        <p:xfrm>
          <a:off x="9559694" y="3718226"/>
          <a:ext cx="1680937" cy="15131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28979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A97F4D-F280-472F-9307-25B3E6BD88B5}"/>
              </a:ext>
            </a:extLst>
          </p:cNvPr>
          <p:cNvSpPr>
            <a:spLocks noGrp="1"/>
          </p:cNvSpPr>
          <p:nvPr>
            <p:ph type="title"/>
          </p:nvPr>
        </p:nvSpPr>
        <p:spPr>
          <a:xfrm>
            <a:off x="770644" y="568325"/>
            <a:ext cx="3833906" cy="1583447"/>
          </a:xfrm>
        </p:spPr>
        <p:txBody>
          <a:bodyPr/>
          <a:lstStyle/>
          <a:p>
            <a:r>
              <a:rPr lang="en-US" smtClean="0"/>
              <a:t>Ưu điểm</a:t>
            </a:r>
            <a:endParaRPr lang="en-US" dirty="0"/>
          </a:p>
        </p:txBody>
      </p:sp>
      <p:sp>
        <p:nvSpPr>
          <p:cNvPr id="4" name="Text Placeholder 3">
            <a:extLst>
              <a:ext uri="{FF2B5EF4-FFF2-40B4-BE49-F238E27FC236}">
                <a16:creationId xmlns:a16="http://schemas.microsoft.com/office/drawing/2014/main" xmlns="" id="{C1891695-E7DA-48AF-9EEB-86DA1F9BF74F}"/>
              </a:ext>
            </a:extLst>
          </p:cNvPr>
          <p:cNvSpPr>
            <a:spLocks noGrp="1"/>
          </p:cNvSpPr>
          <p:nvPr>
            <p:ph type="body" sz="quarter" idx="18"/>
          </p:nvPr>
        </p:nvSpPr>
        <p:spPr>
          <a:xfrm>
            <a:off x="558800" y="2416629"/>
            <a:ext cx="4045750" cy="3190963"/>
          </a:xfrm>
        </p:spPr>
        <p:txBody>
          <a:bodyPr>
            <a:normAutofit fontScale="92500" lnSpcReduction="20000"/>
          </a:bodyPr>
          <a:lstStyle/>
          <a:p>
            <a:r>
              <a:rPr lang="en-US" smtClean="0"/>
              <a:t>Sinh viên học được các thao tác thông qua sự tư duy dựa trên các đối tượng cho trước</a:t>
            </a:r>
            <a:r>
              <a:rPr lang="en-US" smtClean="0"/>
              <a:t>,</a:t>
            </a:r>
          </a:p>
          <a:p>
            <a:r>
              <a:rPr lang="en-US" smtClean="0"/>
              <a:t>Tiến hành sắp xếp các đối tượng, vận dụng các chức năng định dạng để có được kết quả.</a:t>
            </a:r>
          </a:p>
          <a:p>
            <a:r>
              <a:rPr lang="en-US" smtClean="0"/>
              <a:t>Sinh viên học được cách tự thiết kế và định dạng một văn bản hoàn chỉnh</a:t>
            </a:r>
          </a:p>
          <a:p>
            <a:r>
              <a:rPr lang="en-US" smtClean="0"/>
              <a:t>Các hình ảnh, nguyên liệu cho văn bản được chuẩn bị sẵn làm đầu vào</a:t>
            </a:r>
          </a:p>
          <a:p>
            <a:endParaRPr lang="en-US" smtClean="0"/>
          </a:p>
        </p:txBody>
      </p:sp>
      <p:graphicFrame>
        <p:nvGraphicFramePr>
          <p:cNvPr id="5" name="Content Placeholder 2" descr="Timeline SmartArt">
            <a:extLst>
              <a:ext uri="{FF2B5EF4-FFF2-40B4-BE49-F238E27FC236}">
                <a16:creationId xmlns:a16="http://schemas.microsoft.com/office/drawing/2014/main" xmlns="" id="{49A92778-1E2C-48F2-99CD-26EF59E3C6C0}"/>
              </a:ext>
            </a:extLst>
          </p:cNvPr>
          <p:cNvGraphicFramePr>
            <a:graphicFrameLocks noGrp="1"/>
          </p:cNvGraphicFramePr>
          <p:nvPr>
            <p:ph idx="4294967295"/>
            <p:extLst>
              <p:ext uri="{D42A27DB-BD31-4B8C-83A1-F6EECF244321}">
                <p14:modId xmlns:p14="http://schemas.microsoft.com/office/powerpoint/2010/main" val="74577794"/>
              </p:ext>
            </p:extLst>
          </p:nvPr>
        </p:nvGraphicFramePr>
        <p:xfrm>
          <a:off x="5469539" y="1910092"/>
          <a:ext cx="6248400" cy="482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xmlns="" id="{EB761CE6-695A-0941-954E-A6BD7E16386F}"/>
              </a:ext>
            </a:extLst>
          </p:cNvPr>
          <p:cNvSpPr>
            <a:spLocks noGrp="1"/>
          </p:cNvSpPr>
          <p:nvPr>
            <p:ph type="sldNum" sz="quarter" idx="12"/>
          </p:nvPr>
        </p:nvSpPr>
        <p:spPr/>
        <p:txBody>
          <a:bodyPr/>
          <a:lstStyle/>
          <a:p>
            <a:fld id="{13D2E340-0663-474B-992C-9192B5C45E57}" type="slidenum">
              <a:rPr lang="en-US" smtClean="0"/>
              <a:t>3</a:t>
            </a:fld>
            <a:endParaRPr lang="en-US" dirty="0"/>
          </a:p>
        </p:txBody>
      </p:sp>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5480" y="0"/>
            <a:ext cx="7196519" cy="1910092"/>
          </a:xfrm>
          <a:prstGeom prst="rect">
            <a:avLst/>
          </a:prstGeom>
        </p:spPr>
      </p:pic>
    </p:spTree>
    <p:extLst>
      <p:ext uri="{BB962C8B-B14F-4D97-AF65-F5344CB8AC3E}">
        <p14:creationId xmlns:p14="http://schemas.microsoft.com/office/powerpoint/2010/main" val="29897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2769D-B8C8-4982-AE15-C41C3D921D39}"/>
              </a:ext>
            </a:extLst>
          </p:cNvPr>
          <p:cNvSpPr>
            <a:spLocks noGrp="1"/>
          </p:cNvSpPr>
          <p:nvPr>
            <p:ph type="title"/>
          </p:nvPr>
        </p:nvSpPr>
        <p:spPr>
          <a:xfrm>
            <a:off x="413654" y="0"/>
            <a:ext cx="4129181" cy="1991466"/>
          </a:xfrm>
          <a:ln>
            <a:noFill/>
          </a:ln>
        </p:spPr>
        <p:style>
          <a:lnRef idx="2">
            <a:schemeClr val="accent1"/>
          </a:lnRef>
          <a:fillRef idx="1">
            <a:schemeClr val="lt1"/>
          </a:fillRef>
          <a:effectRef idx="0">
            <a:schemeClr val="accent1"/>
          </a:effectRef>
          <a:fontRef idx="minor">
            <a:schemeClr val="dk1"/>
          </a:fontRef>
        </p:style>
        <p:txBody>
          <a:bodyPr tIns="182880" rIns="182880" bIns="0">
            <a:noAutofit/>
          </a:bodyPr>
          <a:lstStyle/>
          <a:p>
            <a:r>
              <a:rPr lang="en-US" sz="2800" smtClean="0"/>
              <a:t>Design table; Hyper link; Position Picture; Mailing, Cross reference; Caption picture, table;…</a:t>
            </a:r>
            <a:endParaRPr lang="en-US" sz="2800"/>
          </a:p>
        </p:txBody>
      </p:sp>
      <p:sp>
        <p:nvSpPr>
          <p:cNvPr id="3" name="Content Placeholder 2">
            <a:extLst>
              <a:ext uri="{FF2B5EF4-FFF2-40B4-BE49-F238E27FC236}">
                <a16:creationId xmlns:a16="http://schemas.microsoft.com/office/drawing/2014/main" xmlns="" id="{3AD45E12-8254-4FAB-AF03-3FA92E2DC3BF}"/>
              </a:ext>
            </a:extLst>
          </p:cNvPr>
          <p:cNvSpPr>
            <a:spLocks noGrp="1"/>
          </p:cNvSpPr>
          <p:nvPr>
            <p:ph idx="1"/>
          </p:nvPr>
        </p:nvSpPr>
        <p:spPr>
          <a:xfrm>
            <a:off x="4950823" y="569066"/>
            <a:ext cx="6833188" cy="5655156"/>
          </a:xfrm>
        </p:spPr>
        <p:txBody>
          <a:bodyPr>
            <a:noAutofit/>
          </a:bodyPr>
          <a:lstStyle/>
          <a:p>
            <a:r>
              <a:rPr lang="en-US" sz="2400" smtClean="0">
                <a:solidFill>
                  <a:schemeClr val="tx1"/>
                </a:solidFill>
              </a:rPr>
              <a:t>Phần bài tập không nêu rõ nên sử dụng Textbox, column, hay Table để thực hiện nếu bài tập có hình dạng chia thành nhiều cột.</a:t>
            </a:r>
            <a:endParaRPr lang="en-US" sz="2400">
              <a:solidFill>
                <a:schemeClr val="tx1"/>
              </a:solidFill>
            </a:endParaRPr>
          </a:p>
          <a:p>
            <a:r>
              <a:rPr lang="en-US" sz="2400" smtClean="0">
                <a:solidFill>
                  <a:schemeClr val="tx1"/>
                </a:solidFill>
              </a:rPr>
              <a:t>Nội dung phần MS Word có rất nhiều chức năng nhưng phần bài tập hiện nay chủ yếu là thiết kế chứ chưa đủ điều kiện để tập trung nhiều vào các phần định dạng.</a:t>
            </a:r>
            <a:endParaRPr lang="en-US" sz="2400">
              <a:solidFill>
                <a:schemeClr val="tx1"/>
              </a:solidFill>
            </a:endParaRPr>
          </a:p>
          <a:p>
            <a:r>
              <a:rPr lang="en-US" sz="2400" smtClean="0">
                <a:solidFill>
                  <a:schemeClr val="tx1"/>
                </a:solidFill>
              </a:rPr>
              <a:t>Thời lượng phân bổ cho phần MS Word hiện nay là 3 buổi (15 tiết) nhưng phần lớn thời gian thực hiện bài tập đối với 1 số SV là nhập văn bản.</a:t>
            </a:r>
          </a:p>
          <a:p>
            <a:r>
              <a:rPr lang="en-US" sz="2400" smtClean="0">
                <a:solidFill>
                  <a:schemeClr val="tx1"/>
                </a:solidFill>
              </a:rPr>
              <a:t>Ngoại </a:t>
            </a:r>
            <a:r>
              <a:rPr lang="en-US" sz="2400">
                <a:solidFill>
                  <a:schemeClr val="tx1"/>
                </a:solidFill>
              </a:rPr>
              <a:t>trừ phần Excel là có thể đáp ứng yêu cầu vì mỗi câu là 1 yêu cầu tương đối cụ thể, phần Word và Powerpoint vẫn còn thiếu yêu cầu chi </a:t>
            </a:r>
            <a:r>
              <a:rPr lang="en-US" sz="2400">
                <a:solidFill>
                  <a:schemeClr val="tx1"/>
                </a:solidFill>
              </a:rPr>
              <a:t>tiết</a:t>
            </a:r>
            <a:r>
              <a:rPr lang="en-US" sz="2400" smtClean="0">
                <a:solidFill>
                  <a:schemeClr val="tx1"/>
                </a:solidFill>
              </a:rPr>
              <a:t>.</a:t>
            </a:r>
            <a:endParaRPr lang="en-US" sz="2400">
              <a:solidFill>
                <a:schemeClr val="tx1"/>
              </a:solidFill>
            </a:endParaRPr>
          </a:p>
        </p:txBody>
      </p:sp>
      <p:sp>
        <p:nvSpPr>
          <p:cNvPr id="4" name="Slide Number Placeholder 3">
            <a:extLst>
              <a:ext uri="{FF2B5EF4-FFF2-40B4-BE49-F238E27FC236}">
                <a16:creationId xmlns:a16="http://schemas.microsoft.com/office/drawing/2014/main" xmlns="" id="{D0C282D6-6FE9-264F-8985-EBC964197BF5}"/>
              </a:ext>
            </a:extLst>
          </p:cNvPr>
          <p:cNvSpPr>
            <a:spLocks noGrp="1"/>
          </p:cNvSpPr>
          <p:nvPr>
            <p:ph type="sldNum" sz="quarter" idx="12"/>
          </p:nvPr>
        </p:nvSpPr>
        <p:spPr/>
        <p:txBody>
          <a:bodyPr/>
          <a:lstStyle/>
          <a:p>
            <a:fld id="{13D2E340-0663-474B-992C-9192B5C45E57}" type="slidenum">
              <a:rPr lang="en-US" smtClean="0"/>
              <a:t>4</a:t>
            </a:fld>
            <a:endParaRPr lang="en-US"/>
          </a:p>
        </p:txBody>
      </p:sp>
      <p:sp>
        <p:nvSpPr>
          <p:cNvPr id="8" name="Title 1">
            <a:extLst>
              <a:ext uri="{FF2B5EF4-FFF2-40B4-BE49-F238E27FC236}">
                <a16:creationId xmlns:a16="http://schemas.microsoft.com/office/drawing/2014/main" xmlns="" id="{F672769D-B8C8-4982-AE15-C41C3D921D39}"/>
              </a:ext>
            </a:extLst>
          </p:cNvPr>
          <p:cNvSpPr txBox="1">
            <a:spLocks/>
          </p:cNvSpPr>
          <p:nvPr/>
        </p:nvSpPr>
        <p:spPr>
          <a:xfrm>
            <a:off x="413654" y="2982313"/>
            <a:ext cx="4129181" cy="2625279"/>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182880" rIns="182880" bIns="0" rtlCol="0" anchor="b">
            <a:noAutofit/>
          </a:bodyPr>
          <a:lstStyle>
            <a:lvl1pPr algn="r" defTabSz="914400" rtl="0" eaLnBrk="1" latinLnBrk="0" hangingPunct="1">
              <a:lnSpc>
                <a:spcPct val="90000"/>
              </a:lnSpc>
              <a:spcBef>
                <a:spcPct val="0"/>
              </a:spcBef>
              <a:buNone/>
              <a:defRPr sz="5000" b="0" i="1"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800" smtClean="0"/>
              <a:t>Một số hạn chế của bài tập được thiết kế như trên</a:t>
            </a:r>
            <a:endParaRPr lang="en-US" sz="4800"/>
          </a:p>
        </p:txBody>
      </p:sp>
    </p:spTree>
    <p:extLst>
      <p:ext uri="{BB962C8B-B14F-4D97-AF65-F5344CB8AC3E}">
        <p14:creationId xmlns:p14="http://schemas.microsoft.com/office/powerpoint/2010/main" val="2977379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302" y="4965540"/>
            <a:ext cx="6802709" cy="1733792"/>
          </a:xfrm>
          <a:prstGeom prst="rect">
            <a:avLst/>
          </a:prstGeom>
        </p:spPr>
      </p:pic>
      <p:sp>
        <p:nvSpPr>
          <p:cNvPr id="3" name="Text Placeholder 2">
            <a:extLst>
              <a:ext uri="{FF2B5EF4-FFF2-40B4-BE49-F238E27FC236}">
                <a16:creationId xmlns:a16="http://schemas.microsoft.com/office/drawing/2014/main" xmlns="" id="{A70F1B58-257D-4779-A040-5E1616327E2D}"/>
              </a:ext>
            </a:extLst>
          </p:cNvPr>
          <p:cNvSpPr>
            <a:spLocks noGrp="1"/>
          </p:cNvSpPr>
          <p:nvPr>
            <p:ph type="body" sz="quarter" idx="18"/>
          </p:nvPr>
        </p:nvSpPr>
        <p:spPr>
          <a:xfrm>
            <a:off x="215900" y="4573117"/>
            <a:ext cx="4388650" cy="1178396"/>
          </a:xfrm>
        </p:spPr>
        <p:txBody>
          <a:bodyPr>
            <a:normAutofit/>
          </a:bodyPr>
          <a:lstStyle/>
          <a:p>
            <a:r>
              <a:rPr lang="en-US" sz="2400" smtClean="0">
                <a:solidFill>
                  <a:schemeClr val="tx1"/>
                </a:solidFill>
              </a:rPr>
              <a:t>Danh sách bài tập gợi ý:</a:t>
            </a:r>
            <a:r>
              <a:rPr lang="en-US" sz="2400" smtClean="0">
                <a:solidFill>
                  <a:schemeClr val="tx1"/>
                </a:solidFill>
                <a:hlinkClick r:id="rId3"/>
              </a:rPr>
              <a:t> </a:t>
            </a:r>
            <a:r>
              <a:rPr lang="en-US" smtClean="0">
                <a:solidFill>
                  <a:schemeClr val="tx1"/>
                </a:solidFill>
                <a:hlinkClick r:id="rId3"/>
              </a:rPr>
              <a:t>https</a:t>
            </a:r>
            <a:r>
              <a:rPr lang="en-US">
                <a:solidFill>
                  <a:schemeClr val="tx1"/>
                </a:solidFill>
                <a:hlinkClick r:id="rId3"/>
              </a:rPr>
              <a:t>://github.com/thinhdoanvu/Office</a:t>
            </a:r>
            <a:endParaRPr lang="en-US" sz="2400">
              <a:solidFill>
                <a:schemeClr val="tx1"/>
              </a:solidFill>
            </a:endParaRPr>
          </a:p>
        </p:txBody>
      </p:sp>
      <p:sp>
        <p:nvSpPr>
          <p:cNvPr id="4" name="Slide Number Placeholder 3">
            <a:extLst>
              <a:ext uri="{FF2B5EF4-FFF2-40B4-BE49-F238E27FC236}">
                <a16:creationId xmlns:a16="http://schemas.microsoft.com/office/drawing/2014/main" xmlns="" id="{BF38360A-177E-E146-99A7-581A782814CE}"/>
              </a:ext>
            </a:extLst>
          </p:cNvPr>
          <p:cNvSpPr>
            <a:spLocks noGrp="1"/>
          </p:cNvSpPr>
          <p:nvPr>
            <p:ph type="sldNum" sz="quarter" idx="12"/>
          </p:nvPr>
        </p:nvSpPr>
        <p:spPr/>
        <p:txBody>
          <a:bodyPr/>
          <a:lstStyle/>
          <a:p>
            <a:fld id="{13D2E340-0663-474B-992C-9192B5C45E57}" type="slidenum">
              <a:rPr lang="en-US" smtClean="0"/>
              <a:t>5</a:t>
            </a:fld>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152" y="730662"/>
            <a:ext cx="2424941" cy="1617713"/>
          </a:xfrm>
          <a:prstGeom prst="rect">
            <a:avLst/>
          </a:prstGeom>
        </p:spPr>
      </p:pic>
      <p:graphicFrame>
        <p:nvGraphicFramePr>
          <p:cNvPr id="33" name="Table 32"/>
          <p:cNvGraphicFramePr>
            <a:graphicFrameLocks noGrp="1"/>
          </p:cNvGraphicFramePr>
          <p:nvPr>
            <p:extLst>
              <p:ext uri="{D42A27DB-BD31-4B8C-83A1-F6EECF244321}">
                <p14:modId xmlns:p14="http://schemas.microsoft.com/office/powerpoint/2010/main" val="834511986"/>
              </p:ext>
            </p:extLst>
          </p:nvPr>
        </p:nvGraphicFramePr>
        <p:xfrm>
          <a:off x="215900" y="751124"/>
          <a:ext cx="1965597" cy="3463292"/>
        </p:xfrm>
        <a:graphic>
          <a:graphicData uri="http://schemas.openxmlformats.org/drawingml/2006/table">
            <a:tbl>
              <a:tblPr firstRow="1" bandRow="1">
                <a:tableStyleId>{5A111915-BE36-4E01-A7E5-04B1672EAD32}</a:tableStyleId>
              </a:tblPr>
              <a:tblGrid>
                <a:gridCol w="1965597"/>
              </a:tblGrid>
              <a:tr h="494756">
                <a:tc>
                  <a:txBody>
                    <a:bodyPr/>
                    <a:lstStyle/>
                    <a:p>
                      <a:r>
                        <a:rPr lang="en-US" u="none" strike="noStrike" smtClean="0">
                          <a:effectLst/>
                        </a:rPr>
                        <a:t>Danh sách</a:t>
                      </a:r>
                      <a:r>
                        <a:rPr lang="en-US" u="none" strike="noStrike" baseline="0" smtClean="0">
                          <a:effectLst/>
                        </a:rPr>
                        <a:t> tập tin</a:t>
                      </a:r>
                      <a:endParaRPr lang="en-US">
                        <a:solidFill>
                          <a:srgbClr val="6A737D"/>
                        </a:solidFill>
                        <a:effectLst/>
                      </a:endParaRPr>
                    </a:p>
                  </a:txBody>
                  <a:tcPr marL="95250" marR="28575" marT="57150" marB="57150" anchor="ctr"/>
                </a:tc>
              </a:tr>
              <a:tr h="494756">
                <a:tc>
                  <a:txBody>
                    <a:bodyPr/>
                    <a:lstStyle/>
                    <a:p>
                      <a:r>
                        <a:rPr lang="en-US" u="none" strike="noStrike" smtClean="0">
                          <a:effectLst/>
                          <a:hlinkClick r:id="rId5" tooltip="De01_Dulieu.docx"/>
                        </a:rPr>
                        <a:t>De01_Dulieu.docx</a:t>
                      </a:r>
                      <a:endParaRPr lang="en-US">
                        <a:effectLst/>
                      </a:endParaRPr>
                    </a:p>
                  </a:txBody>
                  <a:tcPr marL="28575" marR="28575" marT="57150" marB="57150" anchor="ctr"/>
                </a:tc>
              </a:tr>
              <a:tr h="494756">
                <a:tc>
                  <a:txBody>
                    <a:bodyPr/>
                    <a:lstStyle/>
                    <a:p>
                      <a:r>
                        <a:rPr lang="en-US" u="none" strike="noStrike" smtClean="0">
                          <a:effectLst/>
                          <a:hlinkClick r:id="rId6" tooltip="De01_Ketqua.docx"/>
                        </a:rPr>
                        <a:t>De01_Ketqua.docx</a:t>
                      </a:r>
                      <a:endParaRPr lang="en-US">
                        <a:effectLst/>
                      </a:endParaRPr>
                    </a:p>
                  </a:txBody>
                  <a:tcPr marL="28575" marR="28575" marT="57150" marB="57150" anchor="ctr"/>
                </a:tc>
              </a:tr>
              <a:tr h="494756">
                <a:tc>
                  <a:txBody>
                    <a:bodyPr/>
                    <a:lstStyle/>
                    <a:p>
                      <a:r>
                        <a:rPr lang="en-US" u="none" strike="noStrike">
                          <a:effectLst/>
                          <a:hlinkClick r:id="rId7" tooltip="De01_Ketqua.pdf"/>
                        </a:rPr>
                        <a:t>De01_Ketqua.pdf</a:t>
                      </a:r>
                      <a:endParaRPr lang="en-US">
                        <a:effectLst/>
                      </a:endParaRPr>
                    </a:p>
                  </a:txBody>
                  <a:tcPr marL="28575" marR="28575" marT="57150" marB="57150" anchor="ctr"/>
                </a:tc>
              </a:tr>
              <a:tr h="494756">
                <a:tc>
                  <a:txBody>
                    <a:bodyPr/>
                    <a:lstStyle/>
                    <a:p>
                      <a:r>
                        <a:rPr lang="en-US" u="none" strike="noStrike">
                          <a:effectLst/>
                          <a:hlinkClick r:id="rId8" tooltip="De01_cauhoi.docx"/>
                        </a:rPr>
                        <a:t>De01_cauhoi.docx</a:t>
                      </a:r>
                      <a:endParaRPr lang="en-US">
                        <a:effectLst/>
                      </a:endParaRPr>
                    </a:p>
                  </a:txBody>
                  <a:tcPr marL="28575" marR="28575" marT="57150" marB="57150" anchor="ctr"/>
                </a:tc>
              </a:tr>
              <a:tr h="494756">
                <a:tc>
                  <a:txBody>
                    <a:bodyPr/>
                    <a:lstStyle/>
                    <a:p>
                      <a:r>
                        <a:rPr lang="en-US" u="none" strike="noStrike">
                          <a:effectLst/>
                          <a:hlinkClick r:id="rId9" tooltip="Tuyensinh.png"/>
                        </a:rPr>
                        <a:t>Tuyensinh.png</a:t>
                      </a:r>
                      <a:endParaRPr lang="en-US">
                        <a:effectLst/>
                      </a:endParaRPr>
                    </a:p>
                  </a:txBody>
                  <a:tcPr marL="28575" marR="28575" marT="57150" marB="57150" anchor="ctr"/>
                </a:tc>
              </a:tr>
              <a:tr h="494756">
                <a:tc>
                  <a:txBody>
                    <a:bodyPr/>
                    <a:lstStyle/>
                    <a:p>
                      <a:r>
                        <a:rPr lang="en-US" sz="1800" u="sng" kern="1200" smtClean="0">
                          <a:effectLst/>
                          <a:hlinkClick r:id="rId10" tooltip="DakBla.jpg"/>
                        </a:rPr>
                        <a:t>DakBla.jpg</a:t>
                      </a:r>
                      <a:endParaRPr lang="en-US">
                        <a:effectLst/>
                      </a:endParaRPr>
                    </a:p>
                  </a:txBody>
                  <a:tcPr marL="28575" marR="28575" marT="57150" marB="57150" anchor="ctr"/>
                </a:tc>
              </a:tr>
            </a:tbl>
          </a:graphicData>
        </a:graphic>
      </p:graphicFrame>
      <p:pic>
        <p:nvPicPr>
          <p:cNvPr id="1026" name="Picture 2" descr="DakBl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0152" y="2550718"/>
            <a:ext cx="2513833"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yensinh.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9856" y="84113"/>
            <a:ext cx="2623350" cy="444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Screen Clipping"/>
          <p:cNvPicPr>
            <a:picLocks noChangeAspect="1"/>
          </p:cNvPicPr>
          <p:nvPr/>
        </p:nvPicPr>
        <p:blipFill rotWithShape="1">
          <a:blip r:embed="rId13">
            <a:extLst>
              <a:ext uri="{28A0092B-C50C-407E-A947-70E740481C1C}">
                <a14:useLocalDpi xmlns:a14="http://schemas.microsoft.com/office/drawing/2010/main" val="0"/>
              </a:ext>
            </a:extLst>
          </a:blip>
          <a:srcRect l="50634" r="61"/>
          <a:stretch/>
        </p:blipFill>
        <p:spPr>
          <a:xfrm>
            <a:off x="4981302" y="7988"/>
            <a:ext cx="4066461" cy="4949564"/>
          </a:xfrm>
          <a:prstGeom prst="rect">
            <a:avLst/>
          </a:prstGeom>
        </p:spPr>
      </p:pic>
      <p:pic>
        <p:nvPicPr>
          <p:cNvPr id="47" name="Picture 46" descr="Screen Clipping"/>
          <p:cNvPicPr>
            <a:picLocks noChangeAspect="1"/>
          </p:cNvPicPr>
          <p:nvPr/>
        </p:nvPicPr>
        <p:blipFill rotWithShape="1">
          <a:blip r:embed="rId14">
            <a:extLst>
              <a:ext uri="{28A0092B-C50C-407E-A947-70E740481C1C}">
                <a14:useLocalDpi xmlns:a14="http://schemas.microsoft.com/office/drawing/2010/main" val="0"/>
              </a:ext>
            </a:extLst>
          </a:blip>
          <a:srcRect l="9893" t="772" r="14384" b="1980"/>
          <a:stretch/>
        </p:blipFill>
        <p:spPr>
          <a:xfrm>
            <a:off x="8920763" y="26126"/>
            <a:ext cx="3296637" cy="4937760"/>
          </a:xfrm>
          <a:prstGeom prst="rect">
            <a:avLst/>
          </a:prstGeom>
          <a:ln>
            <a:solidFill>
              <a:schemeClr val="tx1"/>
            </a:solidFill>
          </a:ln>
        </p:spPr>
      </p:pic>
      <p:sp>
        <p:nvSpPr>
          <p:cNvPr id="48" name="Striped Right Arrow 47"/>
          <p:cNvSpPr/>
          <p:nvPr/>
        </p:nvSpPr>
        <p:spPr>
          <a:xfrm flipH="1">
            <a:off x="7837713" y="2482770"/>
            <a:ext cx="1276695" cy="427613"/>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9" name="Curved Down Arrow 48"/>
          <p:cNvSpPr/>
          <p:nvPr/>
        </p:nvSpPr>
        <p:spPr>
          <a:xfrm rot="16200000">
            <a:off x="3583521" y="3387689"/>
            <a:ext cx="2833481" cy="1023642"/>
          </a:xfrm>
          <a:prstGeom prst="curvedDownArrow">
            <a:avLst>
              <a:gd name="adj1" fmla="val 8941"/>
              <a:gd name="adj2" fmla="val 50000"/>
              <a:gd name="adj3" fmla="val 5563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9113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a:xfrm>
            <a:off x="121919" y="235132"/>
            <a:ext cx="5037910" cy="5917473"/>
          </a:xfrm>
        </p:spPr>
        <p:txBody>
          <a:bodyPr>
            <a:noAutofit/>
          </a:bodyPr>
          <a:lstStyle/>
          <a:p>
            <a:pPr>
              <a:lnSpc>
                <a:spcPct val="150000"/>
              </a:lnSpc>
            </a:pPr>
            <a:r>
              <a:rPr lang="en-US" sz="6000" smtClean="0"/>
              <a:t>Hạn chế</a:t>
            </a:r>
            <a:r>
              <a:rPr lang="en-US" sz="1800" smtClean="0"/>
              <a:t/>
            </a:r>
            <a:br>
              <a:rPr lang="en-US" sz="1800" smtClean="0"/>
            </a:br>
            <a:r>
              <a:rPr lang="en-US" sz="2000">
                <a:solidFill>
                  <a:srgbClr val="0070C0"/>
                </a:solidFill>
              </a:rPr>
              <a:t>Mặc dù yêu cầu rõ ràng, chi tiết từng câu hỏi nhưng sẽ hạn chế sự sáng tạo của người </a:t>
            </a:r>
            <a:r>
              <a:rPr lang="en-US" sz="2000">
                <a:solidFill>
                  <a:srgbClr val="0070C0"/>
                </a:solidFill>
              </a:rPr>
              <a:t>học</a:t>
            </a:r>
            <a:r>
              <a:rPr lang="en-US" sz="2000" smtClean="0">
                <a:solidFill>
                  <a:srgbClr val="0070C0"/>
                </a:solidFill>
              </a:rPr>
              <a:t>.</a:t>
            </a:r>
            <a:br>
              <a:rPr lang="en-US" sz="2000" smtClean="0">
                <a:solidFill>
                  <a:srgbClr val="0070C0"/>
                </a:solidFill>
              </a:rPr>
            </a:br>
            <a:r>
              <a:rPr lang="en-US" sz="2000">
                <a:solidFill>
                  <a:srgbClr val="0070C0"/>
                </a:solidFill>
              </a:rPr>
              <a:t/>
            </a:r>
            <a:br>
              <a:rPr lang="en-US" sz="2000">
                <a:solidFill>
                  <a:srgbClr val="0070C0"/>
                </a:solidFill>
              </a:rPr>
            </a:br>
            <a:r>
              <a:rPr lang="en-US" sz="2000">
                <a:solidFill>
                  <a:srgbClr val="0070C0"/>
                </a:solidFill>
              </a:rPr>
              <a:t>Thời gian để biên soạn một đề với yêu cầu chi tiết mất khá nhiều thời </a:t>
            </a:r>
            <a:r>
              <a:rPr lang="en-US" sz="2000">
                <a:solidFill>
                  <a:srgbClr val="0070C0"/>
                </a:solidFill>
              </a:rPr>
              <a:t>gian</a:t>
            </a:r>
            <a:r>
              <a:rPr lang="en-US" sz="2000" smtClean="0">
                <a:solidFill>
                  <a:srgbClr val="0070C0"/>
                </a:solidFill>
              </a:rPr>
              <a:t>.</a:t>
            </a:r>
            <a:br>
              <a:rPr lang="en-US" sz="2000" smtClean="0">
                <a:solidFill>
                  <a:srgbClr val="0070C0"/>
                </a:solidFill>
              </a:rPr>
            </a:br>
            <a:endParaRPr lang="en-US" sz="1800"/>
          </a:p>
        </p:txBody>
      </p:sp>
      <p:sp>
        <p:nvSpPr>
          <p:cNvPr id="8" name="TextBox 7">
            <a:hlinkClick r:id="rId2"/>
            <a:extLst>
              <a:ext uri="{FF2B5EF4-FFF2-40B4-BE49-F238E27FC236}">
                <a16:creationId xmlns:a16="http://schemas.microsoft.com/office/drawing/2014/main" xmlns="" id="{5FC6C278-4035-446A-A94B-030E792FDDF5}"/>
              </a:ext>
            </a:extLst>
          </p:cNvPr>
          <p:cNvSpPr txBox="1"/>
          <p:nvPr/>
        </p:nvSpPr>
        <p:spPr>
          <a:xfrm>
            <a:off x="5799909" y="222069"/>
            <a:ext cx="5984102" cy="4952492"/>
          </a:xfrm>
          <a:prstGeom prst="rect">
            <a:avLst/>
          </a:prstGeom>
          <a:noFill/>
        </p:spPr>
        <p:txBody>
          <a:bodyPr wrap="square" rtlCol="0">
            <a:noAutofit/>
          </a:bodyPr>
          <a:lstStyle/>
          <a:p>
            <a:pPr algn="r">
              <a:lnSpc>
                <a:spcPct val="150000"/>
              </a:lnSpc>
            </a:pPr>
            <a:r>
              <a:rPr lang="en-US" sz="6000" i="1">
                <a:solidFill>
                  <a:srgbClr val="0070C0"/>
                </a:solidFill>
                <a:latin typeface="+mj-lt"/>
                <a:ea typeface="+mj-ea"/>
                <a:cs typeface="+mj-cs"/>
              </a:rPr>
              <a:t>Phương </a:t>
            </a:r>
            <a:r>
              <a:rPr lang="en-US" sz="6000" i="1">
                <a:solidFill>
                  <a:srgbClr val="0070C0"/>
                </a:solidFill>
                <a:latin typeface="+mj-lt"/>
                <a:ea typeface="+mj-ea"/>
                <a:cs typeface="+mj-cs"/>
              </a:rPr>
              <a:t>án</a:t>
            </a:r>
          </a:p>
          <a:p>
            <a:pPr algn="r">
              <a:lnSpc>
                <a:spcPct val="150000"/>
              </a:lnSpc>
            </a:pPr>
            <a:r>
              <a:rPr lang="en-US" sz="2000" i="1" smtClean="0">
                <a:latin typeface="+mj-lt"/>
                <a:ea typeface="+mj-ea"/>
                <a:cs typeface="+mj-cs"/>
              </a:rPr>
              <a:t>Sử dụng kết hợp mẫu câu hỏi mới và hệ thống bài tập hiện tại.</a:t>
            </a:r>
          </a:p>
          <a:p>
            <a:pPr algn="r">
              <a:lnSpc>
                <a:spcPct val="150000"/>
              </a:lnSpc>
            </a:pPr>
            <a:endParaRPr lang="en-US" sz="2000" i="1">
              <a:solidFill>
                <a:srgbClr val="0070C0"/>
              </a:solidFill>
              <a:latin typeface="+mj-lt"/>
              <a:ea typeface="+mj-ea"/>
              <a:cs typeface="+mj-cs"/>
            </a:endParaRPr>
          </a:p>
          <a:p>
            <a:pPr algn="r">
              <a:lnSpc>
                <a:spcPct val="150000"/>
              </a:lnSpc>
            </a:pPr>
            <a:r>
              <a:rPr lang="en-US" sz="2000" i="1" smtClean="0">
                <a:latin typeface="+mj-lt"/>
                <a:ea typeface="+mj-ea"/>
                <a:cs typeface="+mj-cs"/>
              </a:rPr>
              <a:t>Chỉnh sửa hệ thống bài tập của tài liệu Thực hành Tin học cơ sở</a:t>
            </a:r>
            <a:endParaRPr lang="en-US" sz="2000" i="1">
              <a:latin typeface="+mj-lt"/>
              <a:ea typeface="+mj-ea"/>
              <a:cs typeface="+mj-cs"/>
            </a:endParaRPr>
          </a:p>
        </p:txBody>
      </p:sp>
      <p:sp>
        <p:nvSpPr>
          <p:cNvPr id="5" name="Slide Number Placeholder 4">
            <a:extLst>
              <a:ext uri="{FF2B5EF4-FFF2-40B4-BE49-F238E27FC236}">
                <a16:creationId xmlns:a16="http://schemas.microsoft.com/office/drawing/2014/main" xmlns="" id="{C8D30775-E195-4C4C-93B0-0261753A3724}"/>
              </a:ext>
            </a:extLst>
          </p:cNvPr>
          <p:cNvSpPr>
            <a:spLocks noGrp="1"/>
          </p:cNvSpPr>
          <p:nvPr>
            <p:ph type="sldNum" sz="quarter" idx="12"/>
          </p:nvPr>
        </p:nvSpPr>
        <p:spPr/>
        <p:txBody>
          <a:bodyPr/>
          <a:lstStyle/>
          <a:p>
            <a:fld id="{13D2E340-0663-474B-992C-9192B5C45E57}" type="slidenum">
              <a:rPr lang="en-US" smtClean="0"/>
              <a:t>6</a:t>
            </a:fld>
            <a:endParaRPr lang="en-US"/>
          </a:p>
        </p:txBody>
      </p:sp>
    </p:spTree>
    <p:extLst>
      <p:ext uri="{BB962C8B-B14F-4D97-AF65-F5344CB8AC3E}">
        <p14:creationId xmlns:p14="http://schemas.microsoft.com/office/powerpoint/2010/main" val="2394598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175639_Biography_presentation_cr - v2" id="{A01E65BC-612A-475B-B592-779A440066C3}" vid="{453437E2-1A5B-4416-AE85-AE3C10623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B4AFBF-E012-4607-B95C-D9E661912A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77EC923-6023-4411-8330-A0042153E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Biography presentation</Template>
  <TotalTime>0</TotalTime>
  <Words>423</Words>
  <Application>Microsoft Office PowerPoint</Application>
  <PresentationFormat>Widescreen</PresentationFormat>
  <Paragraphs>61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Cambria Math</vt:lpstr>
      <vt:lpstr>Century Schoolbook</vt:lpstr>
      <vt:lpstr>Corbel</vt:lpstr>
      <vt:lpstr>Headlines</vt:lpstr>
      <vt:lpstr>Đổi mới phần bài tập và đề thi kết thúc  học phần TH. THCS</vt:lpstr>
      <vt:lpstr>Nội dung hiện tại</vt:lpstr>
      <vt:lpstr>Ưu điểm</vt:lpstr>
      <vt:lpstr>Design table; Hyper link; Position Picture; Mailing, Cross reference; Caption picture, table;…</vt:lpstr>
      <vt:lpstr>PowerPoint Presentation</vt:lpstr>
      <vt:lpstr>Hạn chế Mặc dù yêu cầu rõ ràng, chi tiết từng câu hỏi nhưng sẽ hạn chế sự sáng tạo của người học.  Thời gian để biên soạn một đề với yêu cầu chi tiết mất khá nhiều thời gian.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2019-04-16T15:10:58Z</dcterms:created>
  <dcterms:modified xsi:type="dcterms:W3CDTF">2019-04-16T16:48:20Z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